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5" r:id="rId1"/>
  </p:sldMasterIdLst>
  <p:notesMasterIdLst>
    <p:notesMasterId r:id="rId23"/>
  </p:notesMasterIdLst>
  <p:sldIdLst>
    <p:sldId id="666" r:id="rId2"/>
    <p:sldId id="667" r:id="rId3"/>
    <p:sldId id="704" r:id="rId4"/>
    <p:sldId id="648" r:id="rId5"/>
    <p:sldId id="651" r:id="rId6"/>
    <p:sldId id="649" r:id="rId7"/>
    <p:sldId id="652" r:id="rId8"/>
    <p:sldId id="653" r:id="rId9"/>
    <p:sldId id="692" r:id="rId10"/>
    <p:sldId id="669" r:id="rId11"/>
    <p:sldId id="700" r:id="rId12"/>
    <p:sldId id="694" r:id="rId13"/>
    <p:sldId id="695" r:id="rId14"/>
    <p:sldId id="696" r:id="rId15"/>
    <p:sldId id="697" r:id="rId16"/>
    <p:sldId id="699" r:id="rId17"/>
    <p:sldId id="670" r:id="rId18"/>
    <p:sldId id="672" r:id="rId19"/>
    <p:sldId id="705" r:id="rId20"/>
    <p:sldId id="693" r:id="rId21"/>
    <p:sldId id="70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th Henshaw" initials="SH" lastIdx="16" clrIdx="0">
    <p:extLst>
      <p:ext uri="{19B8F6BF-5375-455C-9EA6-DF929625EA0E}">
        <p15:presenceInfo xmlns:p15="http://schemas.microsoft.com/office/powerpoint/2012/main" userId="8d0fd4722b6df02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3C6C8C"/>
    <a:srgbClr val="05286B"/>
    <a:srgbClr val="C91D21"/>
    <a:srgbClr val="DF2127"/>
    <a:srgbClr val="38383A"/>
    <a:srgbClr val="6F6F73"/>
    <a:srgbClr val="201B49"/>
    <a:srgbClr val="FDB813"/>
    <a:srgbClr val="F7A81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ADFCC9-05BC-49E9-9645-E1DEB960493B}" v="57" dt="2020-03-11T16:14:15.076"/>
    <p1510:client id="{E69E241C-6717-4DF5-863B-79D26B120580}" v="29" dt="2020-03-11T23:54:10.1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65" autoAdjust="0"/>
    <p:restoredTop sz="78860" autoAdjust="0"/>
  </p:normalViewPr>
  <p:slideViewPr>
    <p:cSldViewPr snapToGrid="0" snapToObjects="1">
      <p:cViewPr varScale="1">
        <p:scale>
          <a:sx n="124" d="100"/>
          <a:sy n="124" d="100"/>
        </p:scale>
        <p:origin x="2004" y="96"/>
      </p:cViewPr>
      <p:guideLst>
        <p:guide orient="horz" pos="2208"/>
        <p:guide pos="3840"/>
      </p:guideLst>
    </p:cSldViewPr>
  </p:slideViewPr>
  <p:notesTextViewPr>
    <p:cViewPr>
      <p:scale>
        <a:sx n="100" d="100"/>
        <a:sy n="100" d="100"/>
      </p:scale>
      <p:origin x="0" y="0"/>
    </p:cViewPr>
  </p:notesTextViewPr>
  <p:sorterViewPr>
    <p:cViewPr varScale="1">
      <p:scale>
        <a:sx n="1" d="1"/>
        <a:sy n="1" d="1"/>
      </p:scale>
      <p:origin x="0" y="-2792"/>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Luxon" userId="8059c32cee89ebfd" providerId="LiveId" clId="{8DADFCC9-05BC-49E9-9645-E1DEB960493B}"/>
    <pc:docChg chg="custSel modSld">
      <pc:chgData name="Adam Luxon" userId="8059c32cee89ebfd" providerId="LiveId" clId="{8DADFCC9-05BC-49E9-9645-E1DEB960493B}" dt="2020-03-11T16:14:15.076" v="56" actId="14100"/>
      <pc:docMkLst>
        <pc:docMk/>
      </pc:docMkLst>
      <pc:sldChg chg="modSp modNotesTx">
        <pc:chgData name="Adam Luxon" userId="8059c32cee89ebfd" providerId="LiveId" clId="{8DADFCC9-05BC-49E9-9645-E1DEB960493B}" dt="2020-03-11T16:14:15.076" v="56" actId="14100"/>
        <pc:sldMkLst>
          <pc:docMk/>
          <pc:sldMk cId="394545096" sldId="666"/>
        </pc:sldMkLst>
        <pc:spChg chg="mod">
          <ac:chgData name="Adam Luxon" userId="8059c32cee89ebfd" providerId="LiveId" clId="{8DADFCC9-05BC-49E9-9645-E1DEB960493B}" dt="2020-03-11T16:14:15.076" v="56" actId="14100"/>
          <ac:spMkLst>
            <pc:docMk/>
            <pc:sldMk cId="394545096" sldId="666"/>
            <ac:spMk id="4" creationId="{9BC4B537-DE9C-49AE-AD81-A7D86AD4559D}"/>
          </ac:spMkLst>
        </pc:spChg>
      </pc:sldChg>
      <pc:sldChg chg="delSp">
        <pc:chgData name="Adam Luxon" userId="8059c32cee89ebfd" providerId="LiveId" clId="{8DADFCC9-05BC-49E9-9645-E1DEB960493B}" dt="2020-03-11T15:38:56.153" v="6" actId="478"/>
        <pc:sldMkLst>
          <pc:docMk/>
          <pc:sldMk cId="1358513013" sldId="670"/>
        </pc:sldMkLst>
        <pc:spChg chg="del">
          <ac:chgData name="Adam Luxon" userId="8059c32cee89ebfd" providerId="LiveId" clId="{8DADFCC9-05BC-49E9-9645-E1DEB960493B}" dt="2020-03-11T15:38:56.153" v="6" actId="478"/>
          <ac:spMkLst>
            <pc:docMk/>
            <pc:sldMk cId="1358513013" sldId="670"/>
            <ac:spMk id="10" creationId="{DA12BA2E-9794-4DD3-8094-8ED3AD9DC025}"/>
          </ac:spMkLst>
        </pc:spChg>
      </pc:sldChg>
      <pc:sldChg chg="delSp">
        <pc:chgData name="Adam Luxon" userId="8059c32cee89ebfd" providerId="LiveId" clId="{8DADFCC9-05BC-49E9-9645-E1DEB960493B}" dt="2020-03-11T16:06:59.465" v="54" actId="478"/>
        <pc:sldMkLst>
          <pc:docMk/>
          <pc:sldMk cId="2158644578" sldId="672"/>
        </pc:sldMkLst>
        <pc:spChg chg="del">
          <ac:chgData name="Adam Luxon" userId="8059c32cee89ebfd" providerId="LiveId" clId="{8DADFCC9-05BC-49E9-9645-E1DEB960493B}" dt="2020-03-11T16:06:59.465" v="54" actId="478"/>
          <ac:spMkLst>
            <pc:docMk/>
            <pc:sldMk cId="2158644578" sldId="672"/>
            <ac:spMk id="13" creationId="{BA8B2F66-B41F-4CDF-BA68-314405C3F1C8}"/>
          </ac:spMkLst>
        </pc:spChg>
      </pc:sldChg>
      <pc:sldChg chg="delSp">
        <pc:chgData name="Adam Luxon" userId="8059c32cee89ebfd" providerId="LiveId" clId="{8DADFCC9-05BC-49E9-9645-E1DEB960493B}" dt="2020-03-11T15:38:28.219" v="0" actId="478"/>
        <pc:sldMkLst>
          <pc:docMk/>
          <pc:sldMk cId="44787190" sldId="694"/>
        </pc:sldMkLst>
        <pc:spChg chg="del">
          <ac:chgData name="Adam Luxon" userId="8059c32cee89ebfd" providerId="LiveId" clId="{8DADFCC9-05BC-49E9-9645-E1DEB960493B}" dt="2020-03-11T15:38:28.219" v="0" actId="478"/>
          <ac:spMkLst>
            <pc:docMk/>
            <pc:sldMk cId="44787190" sldId="694"/>
            <ac:spMk id="15" creationId="{00000000-0000-0000-0000-000000000000}"/>
          </ac:spMkLst>
        </pc:spChg>
      </pc:sldChg>
      <pc:sldChg chg="delSp modSp">
        <pc:chgData name="Adam Luxon" userId="8059c32cee89ebfd" providerId="LiveId" clId="{8DADFCC9-05BC-49E9-9645-E1DEB960493B}" dt="2020-03-11T15:38:34.461" v="2" actId="478"/>
        <pc:sldMkLst>
          <pc:docMk/>
          <pc:sldMk cId="2552728444" sldId="695"/>
        </pc:sldMkLst>
        <pc:spChg chg="del mod">
          <ac:chgData name="Adam Luxon" userId="8059c32cee89ebfd" providerId="LiveId" clId="{8DADFCC9-05BC-49E9-9645-E1DEB960493B}" dt="2020-03-11T15:38:34.461" v="2" actId="478"/>
          <ac:spMkLst>
            <pc:docMk/>
            <pc:sldMk cId="2552728444" sldId="695"/>
            <ac:spMk id="15" creationId="{00000000-0000-0000-0000-000000000000}"/>
          </ac:spMkLst>
        </pc:spChg>
      </pc:sldChg>
      <pc:sldChg chg="delSp">
        <pc:chgData name="Adam Luxon" userId="8059c32cee89ebfd" providerId="LiveId" clId="{8DADFCC9-05BC-49E9-9645-E1DEB960493B}" dt="2020-03-11T15:38:41.299" v="3" actId="478"/>
        <pc:sldMkLst>
          <pc:docMk/>
          <pc:sldMk cId="807194423" sldId="696"/>
        </pc:sldMkLst>
        <pc:spChg chg="del">
          <ac:chgData name="Adam Luxon" userId="8059c32cee89ebfd" providerId="LiveId" clId="{8DADFCC9-05BC-49E9-9645-E1DEB960493B}" dt="2020-03-11T15:38:41.299" v="3" actId="478"/>
          <ac:spMkLst>
            <pc:docMk/>
            <pc:sldMk cId="807194423" sldId="696"/>
            <ac:spMk id="6" creationId="{00000000-0000-0000-0000-000000000000}"/>
          </ac:spMkLst>
        </pc:spChg>
      </pc:sldChg>
      <pc:sldChg chg="delSp">
        <pc:chgData name="Adam Luxon" userId="8059c32cee89ebfd" providerId="LiveId" clId="{8DADFCC9-05BC-49E9-9645-E1DEB960493B}" dt="2020-03-11T15:38:46.834" v="4" actId="478"/>
        <pc:sldMkLst>
          <pc:docMk/>
          <pc:sldMk cId="1194826519" sldId="697"/>
        </pc:sldMkLst>
        <pc:spChg chg="del">
          <ac:chgData name="Adam Luxon" userId="8059c32cee89ebfd" providerId="LiveId" clId="{8DADFCC9-05BC-49E9-9645-E1DEB960493B}" dt="2020-03-11T15:38:46.834" v="4" actId="478"/>
          <ac:spMkLst>
            <pc:docMk/>
            <pc:sldMk cId="1194826519" sldId="697"/>
            <ac:spMk id="15" creationId="{00000000-0000-0000-0000-000000000000}"/>
          </ac:spMkLst>
        </pc:spChg>
      </pc:sldChg>
      <pc:sldChg chg="delSp">
        <pc:chgData name="Adam Luxon" userId="8059c32cee89ebfd" providerId="LiveId" clId="{8DADFCC9-05BC-49E9-9645-E1DEB960493B}" dt="2020-03-11T15:38:51.211" v="5" actId="478"/>
        <pc:sldMkLst>
          <pc:docMk/>
          <pc:sldMk cId="349220874" sldId="699"/>
        </pc:sldMkLst>
        <pc:spChg chg="del">
          <ac:chgData name="Adam Luxon" userId="8059c32cee89ebfd" providerId="LiveId" clId="{8DADFCC9-05BC-49E9-9645-E1DEB960493B}" dt="2020-03-11T15:38:51.211" v="5" actId="478"/>
          <ac:spMkLst>
            <pc:docMk/>
            <pc:sldMk cId="349220874" sldId="699"/>
            <ac:spMk id="26" creationId="{00000000-0000-0000-0000-000000000000}"/>
          </ac:spMkLst>
        </pc:spChg>
      </pc:sldChg>
      <pc:sldChg chg="modSp">
        <pc:chgData name="Adam Luxon" userId="8059c32cee89ebfd" providerId="LiveId" clId="{8DADFCC9-05BC-49E9-9645-E1DEB960493B}" dt="2020-03-11T15:39:53.180" v="12" actId="20577"/>
        <pc:sldMkLst>
          <pc:docMk/>
          <pc:sldMk cId="1196981159" sldId="700"/>
        </pc:sldMkLst>
        <pc:spChg chg="mod">
          <ac:chgData name="Adam Luxon" userId="8059c32cee89ebfd" providerId="LiveId" clId="{8DADFCC9-05BC-49E9-9645-E1DEB960493B}" dt="2020-03-11T15:39:53.180" v="12" actId="20577"/>
          <ac:spMkLst>
            <pc:docMk/>
            <pc:sldMk cId="1196981159" sldId="700"/>
            <ac:spMk id="3" creationId="{1AEBFAD1-CDE4-417E-BB39-08BD705D753A}"/>
          </ac:spMkLst>
        </pc:spChg>
      </pc:sldChg>
      <pc:sldChg chg="modSp">
        <pc:chgData name="Adam Luxon" userId="8059c32cee89ebfd" providerId="LiveId" clId="{8DADFCC9-05BC-49E9-9645-E1DEB960493B}" dt="2020-03-11T15:40:17.092" v="16" actId="20577"/>
        <pc:sldMkLst>
          <pc:docMk/>
          <pc:sldMk cId="2914359355" sldId="703"/>
        </pc:sldMkLst>
        <pc:spChg chg="mod">
          <ac:chgData name="Adam Luxon" userId="8059c32cee89ebfd" providerId="LiveId" clId="{8DADFCC9-05BC-49E9-9645-E1DEB960493B}" dt="2020-03-11T15:40:17.092" v="16" actId="20577"/>
          <ac:spMkLst>
            <pc:docMk/>
            <pc:sldMk cId="2914359355" sldId="703"/>
            <ac:spMk id="3" creationId="{F64EBC45-57C7-42E4-9E67-48E607A16A4A}"/>
          </ac:spMkLst>
        </pc:spChg>
      </pc:sldChg>
    </pc:docChg>
  </pc:docChgLst>
  <pc:docChgLst>
    <pc:chgData name="Adam Luxon" userId="8059c32cee89ebfd" providerId="LiveId" clId="{E69E241C-6717-4DF5-863B-79D26B120580}"/>
    <pc:docChg chg="undo custSel modSld">
      <pc:chgData name="Adam Luxon" userId="8059c32cee89ebfd" providerId="LiveId" clId="{E69E241C-6717-4DF5-863B-79D26B120580}" dt="2020-03-12T01:24:19.921" v="3773" actId="20577"/>
      <pc:docMkLst>
        <pc:docMk/>
      </pc:docMkLst>
      <pc:sldChg chg="modNotesTx">
        <pc:chgData name="Adam Luxon" userId="8059c32cee89ebfd" providerId="LiveId" clId="{E69E241C-6717-4DF5-863B-79D26B120580}" dt="2020-03-12T01:23:27.579" v="3746" actId="20577"/>
        <pc:sldMkLst>
          <pc:docMk/>
          <pc:sldMk cId="574462268" sldId="648"/>
        </pc:sldMkLst>
      </pc:sldChg>
      <pc:sldChg chg="modNotesTx">
        <pc:chgData name="Adam Luxon" userId="8059c32cee89ebfd" providerId="LiveId" clId="{E69E241C-6717-4DF5-863B-79D26B120580}" dt="2020-03-11T22:49:20.945" v="280" actId="20577"/>
        <pc:sldMkLst>
          <pc:docMk/>
          <pc:sldMk cId="1610511733" sldId="649"/>
        </pc:sldMkLst>
      </pc:sldChg>
      <pc:sldChg chg="modNotesTx">
        <pc:chgData name="Adam Luxon" userId="8059c32cee89ebfd" providerId="LiveId" clId="{E69E241C-6717-4DF5-863B-79D26B120580}" dt="2020-03-11T22:48:48.981" v="265" actId="20577"/>
        <pc:sldMkLst>
          <pc:docMk/>
          <pc:sldMk cId="276476586" sldId="651"/>
        </pc:sldMkLst>
      </pc:sldChg>
      <pc:sldChg chg="modNotesTx">
        <pc:chgData name="Adam Luxon" userId="8059c32cee89ebfd" providerId="LiveId" clId="{E69E241C-6717-4DF5-863B-79D26B120580}" dt="2020-03-11T22:50:02.308" v="281" actId="20577"/>
        <pc:sldMkLst>
          <pc:docMk/>
          <pc:sldMk cId="3827814439" sldId="652"/>
        </pc:sldMkLst>
      </pc:sldChg>
      <pc:sldChg chg="modNotesTx">
        <pc:chgData name="Adam Luxon" userId="8059c32cee89ebfd" providerId="LiveId" clId="{E69E241C-6717-4DF5-863B-79D26B120580}" dt="2020-03-11T22:50:15.736" v="282" actId="20577"/>
        <pc:sldMkLst>
          <pc:docMk/>
          <pc:sldMk cId="2821122649" sldId="653"/>
        </pc:sldMkLst>
      </pc:sldChg>
      <pc:sldChg chg="modSp mod modNotesTx">
        <pc:chgData name="Adam Luxon" userId="8059c32cee89ebfd" providerId="LiveId" clId="{E69E241C-6717-4DF5-863B-79D26B120580}" dt="2020-03-11T23:06:38.313" v="1107" actId="20577"/>
        <pc:sldMkLst>
          <pc:docMk/>
          <pc:sldMk cId="394545096" sldId="666"/>
        </pc:sldMkLst>
        <pc:spChg chg="mod">
          <ac:chgData name="Adam Luxon" userId="8059c32cee89ebfd" providerId="LiveId" clId="{E69E241C-6717-4DF5-863B-79D26B120580}" dt="2020-03-11T22:41:54.927" v="0" actId="27636"/>
          <ac:spMkLst>
            <pc:docMk/>
            <pc:sldMk cId="394545096" sldId="666"/>
            <ac:spMk id="2" creationId="{29648E80-DE9E-4B2E-8F8A-52FC8AB6D2E6}"/>
          </ac:spMkLst>
        </pc:spChg>
      </pc:sldChg>
      <pc:sldChg chg="delSp modSp mod modNotesTx">
        <pc:chgData name="Adam Luxon" userId="8059c32cee89ebfd" providerId="LiveId" clId="{E69E241C-6717-4DF5-863B-79D26B120580}" dt="2020-03-12T01:24:19.921" v="3773" actId="20577"/>
        <pc:sldMkLst>
          <pc:docMk/>
          <pc:sldMk cId="475140290" sldId="667"/>
        </pc:sldMkLst>
        <pc:picChg chg="del mod">
          <ac:chgData name="Adam Luxon" userId="8059c32cee89ebfd" providerId="LiveId" clId="{E69E241C-6717-4DF5-863B-79D26B120580}" dt="2020-03-11T22:43:01.618" v="11" actId="478"/>
          <ac:picMkLst>
            <pc:docMk/>
            <pc:sldMk cId="475140290" sldId="667"/>
            <ac:picMk id="8" creationId="{00000000-0000-0000-0000-000000000000}"/>
          </ac:picMkLst>
        </pc:picChg>
      </pc:sldChg>
      <pc:sldChg chg="modNotesTx">
        <pc:chgData name="Adam Luxon" userId="8059c32cee89ebfd" providerId="LiveId" clId="{E69E241C-6717-4DF5-863B-79D26B120580}" dt="2020-03-11T23:38:10.505" v="1612" actId="5793"/>
        <pc:sldMkLst>
          <pc:docMk/>
          <pc:sldMk cId="2728438316" sldId="669"/>
        </pc:sldMkLst>
      </pc:sldChg>
      <pc:sldChg chg="modNotesTx">
        <pc:chgData name="Adam Luxon" userId="8059c32cee89ebfd" providerId="LiveId" clId="{E69E241C-6717-4DF5-863B-79D26B120580}" dt="2020-03-12T00:08:32.088" v="2757" actId="20577"/>
        <pc:sldMkLst>
          <pc:docMk/>
          <pc:sldMk cId="1358513013" sldId="670"/>
        </pc:sldMkLst>
      </pc:sldChg>
      <pc:sldChg chg="modSp mod modNotesTx">
        <pc:chgData name="Adam Luxon" userId="8059c32cee89ebfd" providerId="LiveId" clId="{E69E241C-6717-4DF5-863B-79D26B120580}" dt="2020-03-12T00:09:52.183" v="2789" actId="20577"/>
        <pc:sldMkLst>
          <pc:docMk/>
          <pc:sldMk cId="2158644578" sldId="672"/>
        </pc:sldMkLst>
        <pc:picChg chg="mod">
          <ac:chgData name="Adam Luxon" userId="8059c32cee89ebfd" providerId="LiveId" clId="{E69E241C-6717-4DF5-863B-79D26B120580}" dt="2020-03-11T22:57:26.751" v="353" actId="1036"/>
          <ac:picMkLst>
            <pc:docMk/>
            <pc:sldMk cId="2158644578" sldId="672"/>
            <ac:picMk id="11" creationId="{00000000-0000-0000-0000-000000000000}"/>
          </ac:picMkLst>
        </pc:picChg>
        <pc:picChg chg="mod modCrop">
          <ac:chgData name="Adam Luxon" userId="8059c32cee89ebfd" providerId="LiveId" clId="{E69E241C-6717-4DF5-863B-79D26B120580}" dt="2020-03-11T22:57:08.377" v="345" actId="14100"/>
          <ac:picMkLst>
            <pc:docMk/>
            <pc:sldMk cId="2158644578" sldId="672"/>
            <ac:picMk id="12" creationId="{00000000-0000-0000-0000-000000000000}"/>
          </ac:picMkLst>
        </pc:picChg>
      </pc:sldChg>
      <pc:sldChg chg="modNotesTx">
        <pc:chgData name="Adam Luxon" userId="8059c32cee89ebfd" providerId="LiveId" clId="{E69E241C-6717-4DF5-863B-79D26B120580}" dt="2020-03-12T01:20:09.489" v="3659" actId="20577"/>
        <pc:sldMkLst>
          <pc:docMk/>
          <pc:sldMk cId="1692403970" sldId="693"/>
        </pc:sldMkLst>
      </pc:sldChg>
      <pc:sldChg chg="modNotesTx">
        <pc:chgData name="Adam Luxon" userId="8059c32cee89ebfd" providerId="LiveId" clId="{E69E241C-6717-4DF5-863B-79D26B120580}" dt="2020-03-11T23:42:24.091" v="1880" actId="20577"/>
        <pc:sldMkLst>
          <pc:docMk/>
          <pc:sldMk cId="44787190" sldId="694"/>
        </pc:sldMkLst>
      </pc:sldChg>
      <pc:sldChg chg="modNotesTx">
        <pc:chgData name="Adam Luxon" userId="8059c32cee89ebfd" providerId="LiveId" clId="{E69E241C-6717-4DF5-863B-79D26B120580}" dt="2020-03-11T23:46:32.837" v="2094" actId="20577"/>
        <pc:sldMkLst>
          <pc:docMk/>
          <pc:sldMk cId="2552728444" sldId="695"/>
        </pc:sldMkLst>
      </pc:sldChg>
      <pc:sldChg chg="addSp modSp mod modNotesTx">
        <pc:chgData name="Adam Luxon" userId="8059c32cee89ebfd" providerId="LiveId" clId="{E69E241C-6717-4DF5-863B-79D26B120580}" dt="2020-03-11T23:59:10.938" v="2462" actId="20577"/>
        <pc:sldMkLst>
          <pc:docMk/>
          <pc:sldMk cId="807194423" sldId="696"/>
        </pc:sldMkLst>
        <pc:spChg chg="add mod">
          <ac:chgData name="Adam Luxon" userId="8059c32cee89ebfd" providerId="LiveId" clId="{E69E241C-6717-4DF5-863B-79D26B120580}" dt="2020-03-11T23:54:26.206" v="2407" actId="1076"/>
          <ac:spMkLst>
            <pc:docMk/>
            <pc:sldMk cId="807194423" sldId="696"/>
            <ac:spMk id="5" creationId="{F29878F4-ECCA-4FE3-A77F-385241C04D8A}"/>
          </ac:spMkLst>
        </pc:spChg>
      </pc:sldChg>
      <pc:sldChg chg="modNotesTx">
        <pc:chgData name="Adam Luxon" userId="8059c32cee89ebfd" providerId="LiveId" clId="{E69E241C-6717-4DF5-863B-79D26B120580}" dt="2020-03-12T00:59:06.942" v="3532" actId="20577"/>
        <pc:sldMkLst>
          <pc:docMk/>
          <pc:sldMk cId="349220874" sldId="699"/>
        </pc:sldMkLst>
      </pc:sldChg>
      <pc:sldChg chg="modNotesTx">
        <pc:chgData name="Adam Luxon" userId="8059c32cee89ebfd" providerId="LiveId" clId="{E69E241C-6717-4DF5-863B-79D26B120580}" dt="2020-03-11T23:39:57.847" v="1671" actId="20577"/>
        <pc:sldMkLst>
          <pc:docMk/>
          <pc:sldMk cId="1196981159" sldId="700"/>
        </pc:sldMkLst>
      </pc:sldChg>
      <pc:sldChg chg="modNotesTx">
        <pc:chgData name="Adam Luxon" userId="8059c32cee89ebfd" providerId="LiveId" clId="{E69E241C-6717-4DF5-863B-79D26B120580}" dt="2020-03-12T01:23:13.906" v="3745" actId="20577"/>
        <pc:sldMkLst>
          <pc:docMk/>
          <pc:sldMk cId="632545060" sldId="704"/>
        </pc:sldMkLst>
      </pc:sldChg>
      <pc:sldChg chg="modNotesTx">
        <pc:chgData name="Adam Luxon" userId="8059c32cee89ebfd" providerId="LiveId" clId="{E69E241C-6717-4DF5-863B-79D26B120580}" dt="2020-03-11T22:58:25.356" v="411" actId="20577"/>
        <pc:sldMkLst>
          <pc:docMk/>
          <pc:sldMk cId="1654566726" sldId="705"/>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3-10T17:01:28.781" idx="16">
    <p:pos x="10" y="10"/>
    <p:text>The data on the right is toothpaste, where the bottom capture is for Mascara...need to resolve this probably.... Also the graph on the right is the same data as from the heat map and star feature importance plots...so you can use those here as well if that helps</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1560FC-DCA6-0E47-BBB0-B2DFDC895F0D}" type="datetimeFigureOut">
              <a:rPr lang="en-US" smtClean="0"/>
              <a:t>3/11/2020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CE222F-2E61-7F49-9F6C-7E8134547CA4}" type="slidenum">
              <a:rPr lang="en-US" smtClean="0"/>
              <a:t>‹#›</a:t>
            </a:fld>
            <a:endParaRPr lang="en-US"/>
          </a:p>
        </p:txBody>
      </p:sp>
    </p:spTree>
    <p:extLst>
      <p:ext uri="{BB962C8B-B14F-4D97-AF65-F5344CB8AC3E}">
        <p14:creationId xmlns:p14="http://schemas.microsoft.com/office/powerpoint/2010/main" val="29542216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mission is to develop a platform that enables access to chemical and materials data to accelerate </a:t>
            </a:r>
            <a:r>
              <a:rPr lang="en-US" sz="1200" kern="1200" dirty="0" err="1">
                <a:solidFill>
                  <a:schemeClr val="tx1"/>
                </a:solidFill>
                <a:effectLst/>
                <a:latin typeface="+mn-lt"/>
                <a:ea typeface="+mn-ea"/>
                <a:cs typeface="+mn-cs"/>
              </a:rPr>
              <a:t>discory</a:t>
            </a:r>
            <a:r>
              <a:rPr lang="en-US" sz="1200" kern="1200" dirty="0">
                <a:solidFill>
                  <a:schemeClr val="tx1"/>
                </a:solidFill>
                <a:effectLst/>
                <a:latin typeface="+mn-lt"/>
                <a:ea typeface="+mn-ea"/>
                <a:cs typeface="+mn-cs"/>
              </a:rPr>
              <a:t> and innovation.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Central to this platform is a network that connects people, data and tools.</a:t>
            </a:r>
          </a:p>
          <a:p>
            <a:endParaRPr lang="en-US" sz="1200" kern="1200" dirty="0">
              <a:solidFill>
                <a:schemeClr val="tx1"/>
              </a:solidFill>
              <a:effectLst/>
              <a:latin typeface="+mn-lt"/>
              <a:ea typeface="+mn-ea"/>
              <a:cs typeface="+mn-cs"/>
            </a:endParaRPr>
          </a:p>
          <a:p>
            <a:pPr marL="0" lvl="0" indent="0">
              <a:buFontTx/>
              <a:buNone/>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1</a:t>
            </a:fld>
            <a:endParaRPr lang="en-US"/>
          </a:p>
        </p:txBody>
      </p:sp>
    </p:spTree>
    <p:extLst>
      <p:ext uri="{BB962C8B-B14F-4D97-AF65-F5344CB8AC3E}">
        <p14:creationId xmlns:p14="http://schemas.microsoft.com/office/powerpoint/2010/main" val="2001596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backbone of the platform and network is the chemical and material data, which lives in the library</a:t>
            </a:r>
          </a:p>
          <a:p>
            <a:pPr marL="342900" marR="0" lvl="0" indent="-342900">
              <a:lnSpc>
                <a:spcPct val="107000"/>
              </a:lnSpc>
              <a:spcBef>
                <a:spcPts val="0"/>
              </a:spcBef>
              <a:spcAft>
                <a:spcPts val="0"/>
              </a:spcAft>
              <a:buFont typeface="Calibri" panose="020F0502020204030204" pitchFamily="34" charset="0"/>
              <a:buChar cha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When data is ingested into the platform it will be universally formatted</a:t>
            </a:r>
          </a:p>
          <a:p>
            <a:pPr marL="342900" marR="0" lvl="0" indent="-342900" algn="l" defTabSz="457200" rtl="0" eaLnBrk="1" fontAlgn="auto" latinLnBrk="0" hangingPunct="1">
              <a:lnSpc>
                <a:spcPct val="107000"/>
              </a:lnSpc>
              <a:spcBef>
                <a:spcPts val="0"/>
              </a:spcBef>
              <a:spcAft>
                <a:spcPts val="0"/>
              </a:spcAft>
              <a:buClrTx/>
              <a:buSzTx/>
              <a:buFont typeface="Calibri" panose="020F0502020204030204" pitchFamily="34" charset="0"/>
              <a:buChar char="-"/>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457200" rtl="0" eaLnBrk="1" fontAlgn="auto" latinLnBrk="0" hangingPunct="1">
              <a:lnSpc>
                <a:spcPct val="107000"/>
              </a:lnSpc>
              <a:spcBef>
                <a:spcPts val="0"/>
              </a:spcBef>
              <a:spcAft>
                <a:spcPts val="0"/>
              </a:spcAft>
              <a:buClrTx/>
              <a:buSzTx/>
              <a:buFont typeface="Calibri" panose="020F0502020204030204" pitchFamily="34" charset="0"/>
              <a:buChar char="-"/>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Data brought on to the platform is enriched with contextual meta data enabling powerful search, tagging and mentioning features, and recommender systems.  </a:t>
            </a:r>
          </a:p>
          <a:p>
            <a:pPr marL="342900" marR="0" lvl="0" indent="-342900">
              <a:lnSpc>
                <a:spcPct val="107000"/>
              </a:lnSpc>
              <a:spcBef>
                <a:spcPts val="0"/>
              </a:spcBef>
              <a:spcAft>
                <a:spcPts val="0"/>
              </a:spcAft>
              <a:buFont typeface="Calibri" panose="020F0502020204030204" pitchFamily="34" charset="0"/>
              <a:buChar cha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And can be partitioned as Public or Private.</a:t>
            </a:r>
          </a:p>
          <a:p>
            <a:pPr marL="800100" marR="0" lvl="1"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Public data will house government data sources such as National Labs, NIST, and NASA.</a:t>
            </a:r>
          </a:p>
          <a:p>
            <a:pPr marL="800100" marR="0" lvl="1"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Private data will be populated from a variety of sources</a:t>
            </a:r>
          </a:p>
          <a:p>
            <a:pPr marL="1257300" marR="0" lvl="2"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Subscription based resources (handbook and journals) will be available based on organizational access rights.</a:t>
            </a:r>
          </a:p>
          <a:p>
            <a:pPr marL="1257300" marR="0" lvl="2"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house measurements</a:t>
            </a: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Users can control the level of sharing of their data</a:t>
            </a:r>
          </a:p>
          <a:p>
            <a:pPr marL="1200150" marR="0" lvl="2"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whether that is organization wide,</a:t>
            </a:r>
          </a:p>
          <a:p>
            <a:pPr marL="1200150" marR="0" lvl="2"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 specific to a user group</a:t>
            </a:r>
          </a:p>
          <a:p>
            <a:pPr marL="1200150" marR="0" lvl="2"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 totally private.</a:t>
            </a:r>
          </a:p>
          <a:p>
            <a:pPr marL="457200" marR="0" lvl="1" indent="0">
              <a:lnSpc>
                <a:spcPct val="107000"/>
              </a:lnSpc>
              <a:spcBef>
                <a:spcPts val="0"/>
              </a:spcBef>
              <a:spcAft>
                <a:spcPts val="0"/>
              </a:spcAft>
              <a:buFont typeface="Courier New" panose="02070309020205020404" pitchFamily="49" charset="0"/>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All data on the platform will be safely secured using top protocols employed by federal agencies.</a:t>
            </a:r>
          </a:p>
          <a:p>
            <a:pPr marL="0" marR="0" lvl="0" indent="0">
              <a:lnSpc>
                <a:spcPct val="107000"/>
              </a:lnSpc>
              <a:spcBef>
                <a:spcPts val="0"/>
              </a:spcBef>
              <a:spcAft>
                <a:spcPts val="800"/>
              </a:spcAft>
              <a:buFont typeface="Calibri" panose="020F0502020204030204" pitchFamily="34" charset="0"/>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10</a:t>
            </a:fld>
            <a:endParaRPr lang="en-US"/>
          </a:p>
        </p:txBody>
      </p:sp>
    </p:spTree>
    <p:extLst>
      <p:ext uri="{BB962C8B-B14F-4D97-AF65-F5344CB8AC3E}">
        <p14:creationId xmlns:p14="http://schemas.microsoft.com/office/powerpoint/2010/main" val="1613455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Because is data is the backbone of the Network, I want to talk to you about types of data sources </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There is good data, bad data and ugly data and there is the wild west of data.   </a:t>
            </a:r>
          </a:p>
          <a:p>
            <a:pPr marL="342900" marR="0" lvl="0" indent="-342900">
              <a:lnSpc>
                <a:spcPct val="107000"/>
              </a:lnSpc>
              <a:spcBef>
                <a:spcPts val="0"/>
              </a:spcBef>
              <a:spcAft>
                <a:spcPts val="80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Review some of the challenges associated with each source so we can discuss which types of data sources you are interested in investing in.  </a:t>
            </a:r>
          </a:p>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11</a:t>
            </a:fld>
            <a:endParaRPr lang="en-US"/>
          </a:p>
        </p:txBody>
      </p:sp>
    </p:spTree>
    <p:extLst>
      <p:ext uri="{BB962C8B-B14F-4D97-AF65-F5344CB8AC3E}">
        <p14:creationId xmlns:p14="http://schemas.microsoft.com/office/powerpoint/2010/main" val="3396181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First category of data sources is where the data is curated – ensuring the data is accurate and precise.</a:t>
            </a:r>
          </a:p>
          <a:p>
            <a:pPr marL="342900" marR="0" lvl="0" indent="-342900">
              <a:lnSpc>
                <a:spcPct val="107000"/>
              </a:lnSpc>
              <a:spcBef>
                <a:spcPts val="0"/>
              </a:spcBef>
              <a:spcAft>
                <a:spcPts val="0"/>
              </a:spcAft>
              <a:buFont typeface="Calibri" panose="020F0502020204030204" pitchFamily="34" charset="0"/>
              <a:buChar cha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Quality of data is high.</a:t>
            </a:r>
          </a:p>
          <a:p>
            <a:pPr marL="342900" marR="0" lvl="0" indent="-342900">
              <a:lnSpc>
                <a:spcPct val="107000"/>
              </a:lnSpc>
              <a:spcBef>
                <a:spcPts val="0"/>
              </a:spcBef>
              <a:spcAft>
                <a:spcPts val="0"/>
              </a:spcAft>
              <a:buFont typeface="Calibri" panose="020F0502020204030204" pitchFamily="34" charset="0"/>
              <a:buChar cha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It is also formatted in such a way that it is amenable to digital ingestion.  Things like CSV, JSON, txt.</a:t>
            </a:r>
          </a:p>
          <a:p>
            <a:pPr marL="342900" marR="0" lvl="0" indent="-342900">
              <a:lnSpc>
                <a:spcPct val="107000"/>
              </a:lnSpc>
              <a:spcBef>
                <a:spcPts val="0"/>
              </a:spcBef>
              <a:spcAft>
                <a:spcPts val="0"/>
              </a:spcAft>
              <a:buFont typeface="Calibri" panose="020F0502020204030204" pitchFamily="34" charset="0"/>
              <a:buChar cha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These data sets are relatively rare, certainly free ones.  One place to find such data sets is</a:t>
            </a:r>
          </a:p>
          <a:p>
            <a:pPr marL="342900" marR="0" lvl="0" indent="-342900">
              <a:lnSpc>
                <a:spcPct val="107000"/>
              </a:lnSpc>
              <a:spcBef>
                <a:spcPts val="0"/>
              </a:spcBef>
              <a:spcAft>
                <a:spcPts val="0"/>
              </a:spcAft>
              <a:buFont typeface="Calibri" panose="020F0502020204030204" pitchFamily="34" charset="0"/>
              <a:buChar cha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MoleculeNet.ai which hosts a series of benchmark datasets used in molecular machine learning exercises </a:t>
            </a:r>
          </a:p>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12</a:t>
            </a:fld>
            <a:endParaRPr lang="en-US"/>
          </a:p>
        </p:txBody>
      </p:sp>
    </p:spTree>
    <p:extLst>
      <p:ext uri="{BB962C8B-B14F-4D97-AF65-F5344CB8AC3E}">
        <p14:creationId xmlns:p14="http://schemas.microsoft.com/office/powerpoint/2010/main" val="1664429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second type of source has high quality data but challenging format.</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Many of you have expressed interest in National Lab data, an example of which is the NIST handbook of critical micelle concentrations.  </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It is a scanned images of the book, which was published by NIST in 1971</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Its format is human readable, but not easily machine ingested.</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One such challenge is the large, irregular gaps and un-even column spacing</a:t>
            </a:r>
          </a:p>
          <a:p>
            <a:pPr marL="342900" marR="0" lvl="0" indent="-342900">
              <a:lnSpc>
                <a:spcPct val="107000"/>
              </a:lnSpc>
              <a:spcBef>
                <a:spcPts val="0"/>
              </a:spcBef>
              <a:spcAft>
                <a:spcPts val="0"/>
              </a:spcAft>
              <a:buFont typeface="Calibri" panose="020F0502020204030204" pitchFamily="34" charset="0"/>
              <a:buChar cha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We have developed an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ingestor</a:t>
            </a:r>
            <a:r>
              <a:rPr lang="en-US" sz="1200" dirty="0">
                <a:effectLst/>
                <a:latin typeface="Calibri" panose="020F0502020204030204" pitchFamily="34" charset="0"/>
                <a:ea typeface="Calibri" panose="020F0502020204030204" pitchFamily="34" charset="0"/>
                <a:cs typeface="Times New Roman" panose="02020603050405020304" pitchFamily="18" charset="0"/>
              </a:rPr>
              <a:t> for this handbook, that extracts the data from the book, but it is not generalizable to other resources.</a:t>
            </a:r>
          </a:p>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13</a:t>
            </a:fld>
            <a:endParaRPr lang="en-US"/>
          </a:p>
        </p:txBody>
      </p:sp>
    </p:spTree>
    <p:extLst>
      <p:ext uri="{BB962C8B-B14F-4D97-AF65-F5344CB8AC3E}">
        <p14:creationId xmlns:p14="http://schemas.microsoft.com/office/powerpoint/2010/main" val="2522943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There are many handbooks in chemistry and chemical engineering (Merck, CRC,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Langes</a:t>
            </a:r>
            <a:r>
              <a:rPr lang="en-US" sz="1200" dirty="0">
                <a:effectLst/>
                <a:latin typeface="Calibri" panose="020F0502020204030204" pitchFamily="34" charset="0"/>
                <a:ea typeface="Calibri" panose="020F0502020204030204" pitchFamily="34" charset="0"/>
                <a:cs typeface="Times New Roman" panose="02020603050405020304" pitchFamily="18" charset="0"/>
              </a:rPr>
              <a:t> and Perry’s)</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Each resource present their information in a different format</a:t>
            </a:r>
          </a:p>
          <a:p>
            <a:pPr marL="342900" marR="0" lvl="0" indent="-342900">
              <a:lnSpc>
                <a:spcPct val="107000"/>
              </a:lnSpc>
              <a:spcBef>
                <a:spcPts val="0"/>
              </a:spcBef>
              <a:spcAft>
                <a:spcPts val="0"/>
              </a:spcAft>
              <a:buFont typeface="Calibri" panose="020F0502020204030204" pitchFamily="34" charset="0"/>
              <a:buChar cha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On the right is a table 2.2 of physical properties of organic compounds found in Perry’s chemical engineering handbook 9</a:t>
            </a:r>
            <a:r>
              <a:rPr lang="en-US" sz="12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1200" dirty="0">
                <a:effectLst/>
                <a:latin typeface="Calibri" panose="020F0502020204030204" pitchFamily="34" charset="0"/>
                <a:ea typeface="Calibri" panose="020F0502020204030204" pitchFamily="34" charset="0"/>
                <a:cs typeface="Times New Roman" panose="02020603050405020304" pitchFamily="18" charset="0"/>
              </a:rPr>
              <a:t> edition.  </a:t>
            </a:r>
          </a:p>
          <a:p>
            <a:pPr marL="342900" marR="0" lvl="0" indent="-342900">
              <a:lnSpc>
                <a:spcPct val="107000"/>
              </a:lnSpc>
              <a:spcBef>
                <a:spcPts val="0"/>
              </a:spcBef>
              <a:spcAft>
                <a:spcPts val="0"/>
              </a:spcAft>
              <a:buFont typeface="Calibri" panose="020F0502020204030204" pitchFamily="34" charset="0"/>
              <a:buChar cha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this edition, the publisher made many of the tables in a digital friendly format, but the original indexing system used to make the table proves to be the challenge. </a:t>
            </a:r>
          </a:p>
          <a:p>
            <a:pPr marL="342900" marR="0" lvl="0" indent="-342900">
              <a:lnSpc>
                <a:spcPct val="107000"/>
              </a:lnSpc>
              <a:spcBef>
                <a:spcPts val="0"/>
              </a:spcBef>
              <a:spcAft>
                <a:spcPts val="0"/>
              </a:spcAft>
              <a:buFont typeface="Calibri" panose="020F0502020204030204" pitchFamily="34" charset="0"/>
              <a:buChar cha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order to unambiguously identify a chemical substance, it requires the understanding of 3 columns and many preceding rows.  (Walk through specific example as fast as possible) (Butyl benzoate) </a:t>
            </a:r>
          </a:p>
          <a:p>
            <a:pPr marL="342900" marR="0" lvl="0" indent="-342900">
              <a:lnSpc>
                <a:spcPct val="107000"/>
              </a:lnSpc>
              <a:spcBef>
                <a:spcPts val="0"/>
              </a:spcBef>
              <a:spcAft>
                <a:spcPts val="0"/>
              </a:spcAft>
              <a:buFont typeface="Calibri" panose="020F0502020204030204" pitchFamily="34" charset="0"/>
              <a:buChar cha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take home message of this is that resources such as handbooks can be ingested but require some investment on a per resource basis.</a:t>
            </a:r>
          </a:p>
          <a:p>
            <a:pPr marL="342900" marR="0" lvl="0" indent="-342900">
              <a:lnSpc>
                <a:spcPct val="107000"/>
              </a:lnSpc>
              <a:spcBef>
                <a:spcPts val="0"/>
              </a:spcBef>
              <a:spcAft>
                <a:spcPts val="800"/>
              </a:spcAft>
              <a:buFont typeface="Calibri" panose="020F0502020204030204" pitchFamily="34" charset="0"/>
              <a:buChar cha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 We would like your feedback about which, if any, of these types of resources are of interest to you. </a:t>
            </a:r>
          </a:p>
          <a:p>
            <a:pPr marL="342900" marR="0" lvl="0" indent="-342900">
              <a:lnSpc>
                <a:spcPct val="107000"/>
              </a:lnSpc>
              <a:spcBef>
                <a:spcPts val="0"/>
              </a:spcBef>
              <a:spcAft>
                <a:spcPts val="80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Again, we want to align our priorities to create a minimum viable user segment.  </a:t>
            </a:r>
          </a:p>
          <a:p>
            <a:endParaRPr lang="en-US" dirty="0"/>
          </a:p>
        </p:txBody>
      </p:sp>
      <p:sp>
        <p:nvSpPr>
          <p:cNvPr id="4" name="Slide Number Placeholder 3"/>
          <p:cNvSpPr>
            <a:spLocks noGrp="1"/>
          </p:cNvSpPr>
          <p:nvPr>
            <p:ph type="sldNum" sz="quarter" idx="5"/>
          </p:nvPr>
        </p:nvSpPr>
        <p:spPr/>
        <p:txBody>
          <a:bodyPr/>
          <a:lstStyle/>
          <a:p>
            <a:fld id="{F0CE222F-2E61-7F49-9F6C-7E8134547CA4}" type="slidenum">
              <a:rPr lang="en-US" smtClean="0"/>
              <a:t>14</a:t>
            </a:fld>
            <a:endParaRPr lang="en-US"/>
          </a:p>
        </p:txBody>
      </p:sp>
    </p:spTree>
    <p:extLst>
      <p:ext uri="{BB962C8B-B14F-4D97-AF65-F5344CB8AC3E}">
        <p14:creationId xmlns:p14="http://schemas.microsoft.com/office/powerpoint/2010/main" val="3603770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is useful data that you, the manufacturers have, about the performance of your products.</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Some of it is qualitative </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Some is quantitative</a:t>
            </a:r>
          </a:p>
          <a:p>
            <a:pPr marL="342900" marR="0" lvl="0" indent="-342900">
              <a:lnSpc>
                <a:spcPct val="107000"/>
              </a:lnSpc>
              <a:spcBef>
                <a:spcPts val="0"/>
              </a:spcBef>
              <a:spcAft>
                <a:spcPts val="80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It comes in various formats and various scales (4 on one scale not equal to 4 on a different scale) </a:t>
            </a:r>
          </a:p>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15</a:t>
            </a:fld>
            <a:endParaRPr lang="en-US"/>
          </a:p>
        </p:txBody>
      </p:sp>
    </p:spTree>
    <p:extLst>
      <p:ext uri="{BB962C8B-B14F-4D97-AF65-F5344CB8AC3E}">
        <p14:creationId xmlns:p14="http://schemas.microsoft.com/office/powerpoint/2010/main" val="394612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Then there is the Wild West of data: consumer product feedback from the digital marketplace</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It is like San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Fransico</a:t>
            </a:r>
            <a:r>
              <a:rPr lang="en-US" sz="1200" dirty="0">
                <a:effectLst/>
                <a:latin typeface="Calibri" panose="020F0502020204030204" pitchFamily="34" charset="0"/>
                <a:ea typeface="Calibri" panose="020F0502020204030204" pitchFamily="34" charset="0"/>
                <a:cs typeface="Times New Roman" panose="02020603050405020304" pitchFamily="18" charset="0"/>
              </a:rPr>
              <a:t> during the gold rush</a:t>
            </a:r>
          </a:p>
          <a:p>
            <a:pPr marL="800100" marR="0" lvl="1"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There were no rules or law</a:t>
            </a:r>
          </a:p>
          <a:p>
            <a:pPr marL="800100" marR="0" lvl="1"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You have to work hard at digging and sifting through the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muk</a:t>
            </a:r>
            <a:r>
              <a:rPr lang="en-US" sz="1200" dirty="0">
                <a:effectLst/>
                <a:latin typeface="Calibri" panose="020F0502020204030204" pitchFamily="34" charset="0"/>
                <a:ea typeface="Calibri" panose="020F0502020204030204" pitchFamily="34" charset="0"/>
                <a:cs typeface="Times New Roman" panose="02020603050405020304" pitchFamily="18" charset="0"/>
              </a:rPr>
              <a:t> while avoiding dangerous pit falls</a:t>
            </a:r>
          </a:p>
          <a:p>
            <a:pPr marL="800100" marR="0" lvl="1"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You are likely to find gold (in this case, consumer perception insights) </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Highly heterogeneous formatting, not validated, error prone</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We have developed instruments to collect, process and analyze this type of data from Walmart’s website.  </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Resources such as smart-lable.org greatly help resolve what ingredients are in a product, we still have the challenge of the consumer reviews.  </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Like handbooks, instruments that collect consumer reviews are not generalizable. </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An Instrument that collects product reviews from Walmart’s website will not work on Amazon’s specific format</a:t>
            </a:r>
          </a:p>
          <a:p>
            <a:pPr marL="342900" marR="0" lvl="0" indent="-342900">
              <a:lnSpc>
                <a:spcPct val="107000"/>
              </a:lnSpc>
              <a:spcBef>
                <a:spcPts val="0"/>
              </a:spcBef>
              <a:spcAft>
                <a:spcPts val="80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Because of this, we would like to get your feedback on which web resources are valuable to you</a:t>
            </a:r>
          </a:p>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16</a:t>
            </a:fld>
            <a:endParaRPr lang="en-US"/>
          </a:p>
        </p:txBody>
      </p:sp>
    </p:spTree>
    <p:extLst>
      <p:ext uri="{BB962C8B-B14F-4D97-AF65-F5344CB8AC3E}">
        <p14:creationId xmlns:p14="http://schemas.microsoft.com/office/powerpoint/2010/main" val="1680632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Instruments are data Apps</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They are robust, validated workflows that are comprised of a series of data unit operations.</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Instruments can be simple: Import a dataset and visualize it</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Or they can be complex, fully end-to-end processes involving many operations</a:t>
            </a:r>
          </a:p>
          <a:p>
            <a:pPr marL="342900" marR="0" lvl="0" indent="-342900">
              <a:lnSpc>
                <a:spcPct val="107000"/>
              </a:lnSpc>
              <a:spcBef>
                <a:spcPts val="0"/>
              </a:spcBef>
              <a:spcAft>
                <a:spcPts val="80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Instruments can be customized by the user to meet specific needs in the workshop</a:t>
            </a:r>
          </a:p>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17</a:t>
            </a:fld>
            <a:endParaRPr lang="en-US"/>
          </a:p>
        </p:txBody>
      </p:sp>
    </p:spTree>
    <p:extLst>
      <p:ext uri="{BB962C8B-B14F-4D97-AF65-F5344CB8AC3E}">
        <p14:creationId xmlns:p14="http://schemas.microsoft.com/office/powerpoint/2010/main" val="2984669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top graphic is our overarching vision of an instrument workflow</a:t>
            </a: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Collect data from a source (web, local file, or platform database)</a:t>
            </a: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Describe that data with meta-data and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featurizations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Analyze the enriched data to extract information</a:t>
            </a: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Understand the information by means of visuals and statistics</a:t>
            </a: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Apply your knowledge to accelerate your innovation</a:t>
            </a:r>
          </a:p>
          <a:p>
            <a:pPr marL="742950" marR="0" lvl="1" indent="-285750">
              <a:lnSpc>
                <a:spcPct val="107000"/>
              </a:lnSpc>
              <a:spcBef>
                <a:spcPts val="0"/>
              </a:spcBef>
              <a:spcAft>
                <a:spcPts val="0"/>
              </a:spcAft>
              <a:buFont typeface="Courier New" panose="02070309020205020404" pitchFamily="49" charset="0"/>
              <a:buChar char="o"/>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Below is specific end-to-end Instrument workflow we have developed</a:t>
            </a: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That ingests users data and cross checks it with the platform database</a:t>
            </a: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Provides the option to plot and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featurize</a:t>
            </a:r>
            <a:r>
              <a:rPr lang="en-US" sz="1200" dirty="0">
                <a:effectLst/>
                <a:latin typeface="Calibri" panose="020F0502020204030204" pitchFamily="34" charset="0"/>
                <a:ea typeface="Calibri" panose="020F0502020204030204" pitchFamily="34" charset="0"/>
                <a:cs typeface="Times New Roman" panose="02020603050405020304" pitchFamily="18" charset="0"/>
              </a:rPr>
              <a:t> their chemical data</a:t>
            </a: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Use the data for machine learning regression</a:t>
            </a: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Export their results and the underlying code of the instrument.</a:t>
            </a:r>
          </a:p>
          <a:p>
            <a:pPr marL="742950" marR="0" lvl="1" indent="-285750">
              <a:lnSpc>
                <a:spcPct val="107000"/>
              </a:lnSpc>
              <a:spcBef>
                <a:spcPts val="0"/>
              </a:spcBef>
              <a:spcAft>
                <a:spcPts val="0"/>
              </a:spcAft>
              <a:buFont typeface="Courier New" panose="02070309020205020404" pitchFamily="49" charset="0"/>
              <a:buChar char="o"/>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Seth Henshaw is going to present a live demonstration of a similar instrument that has been truncated for the sake of time</a:t>
            </a:r>
          </a:p>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18</a:t>
            </a:fld>
            <a:endParaRPr lang="en-US"/>
          </a:p>
        </p:txBody>
      </p:sp>
    </p:spTree>
    <p:extLst>
      <p:ext uri="{BB962C8B-B14F-4D97-AF65-F5344CB8AC3E}">
        <p14:creationId xmlns:p14="http://schemas.microsoft.com/office/powerpoint/2010/main" val="2734998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Seth does live demo from web </a:t>
            </a:r>
            <a:r>
              <a:rPr lang="en-US" dirty="0" err="1"/>
              <a:t>browswer</a:t>
            </a:r>
            <a:r>
              <a:rPr lang="en-US" dirty="0"/>
              <a:t>.  5 mins </a:t>
            </a:r>
          </a:p>
          <a:p>
            <a:endParaRPr lang="en-US" dirty="0"/>
          </a:p>
        </p:txBody>
      </p:sp>
      <p:sp>
        <p:nvSpPr>
          <p:cNvPr id="4" name="Slide Number Placeholder 3"/>
          <p:cNvSpPr>
            <a:spLocks noGrp="1"/>
          </p:cNvSpPr>
          <p:nvPr>
            <p:ph type="sldNum" sz="quarter" idx="5"/>
          </p:nvPr>
        </p:nvSpPr>
        <p:spPr/>
        <p:txBody>
          <a:bodyPr/>
          <a:lstStyle/>
          <a:p>
            <a:fld id="{F0CE222F-2E61-7F49-9F6C-7E8134547CA4}" type="slidenum">
              <a:rPr lang="en-US" smtClean="0"/>
              <a:t>19</a:t>
            </a:fld>
            <a:endParaRPr lang="en-US"/>
          </a:p>
        </p:txBody>
      </p:sp>
    </p:spTree>
    <p:extLst>
      <p:ext uri="{BB962C8B-B14F-4D97-AF65-F5344CB8AC3E}">
        <p14:creationId xmlns:p14="http://schemas.microsoft.com/office/powerpoint/2010/main" val="1133887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lvl="0" indent="-171450">
              <a:buFontTx/>
              <a:buChar char="-"/>
            </a:pPr>
            <a:r>
              <a:rPr lang="en-US" sz="1200" kern="1200" dirty="0">
                <a:solidFill>
                  <a:schemeClr val="tx1"/>
                </a:solidFill>
                <a:effectLst/>
                <a:latin typeface="+mn-lt"/>
                <a:ea typeface="+mn-ea"/>
                <a:cs typeface="+mn-cs"/>
              </a:rPr>
              <a:t>I am going to present to you a minimum viable product of the network platform, a blueprint so to speak.  </a:t>
            </a:r>
          </a:p>
          <a:p>
            <a:pPr marL="0" lvl="0" indent="0">
              <a:buFontTx/>
              <a:buNone/>
            </a:pPr>
            <a:endParaRPr lang="en-US" sz="1200" kern="1200" dirty="0">
              <a:solidFill>
                <a:schemeClr val="tx1"/>
              </a:solidFill>
              <a:effectLst/>
              <a:latin typeface="+mn-lt"/>
              <a:ea typeface="+mn-ea"/>
              <a:cs typeface="+mn-cs"/>
            </a:endParaRPr>
          </a:p>
          <a:p>
            <a:pPr marL="171450" lvl="0" indent="-171450">
              <a:buFontTx/>
              <a:buChar char="-"/>
            </a:pPr>
            <a:r>
              <a:rPr lang="en-US" sz="1200" kern="1200" dirty="0">
                <a:solidFill>
                  <a:schemeClr val="tx1"/>
                </a:solidFill>
                <a:effectLst/>
                <a:latin typeface="+mn-lt"/>
                <a:ea typeface="+mn-ea"/>
                <a:cs typeface="+mn-cs"/>
              </a:rPr>
              <a:t>We will ask for your input on what it will take for you to be part of the minimum viable user segment</a:t>
            </a:r>
          </a:p>
          <a:p>
            <a:pPr marL="171450" lvl="0" indent="-171450">
              <a:buFontTx/>
              <a:buChar char="-"/>
            </a:pPr>
            <a:endParaRPr lang="en-US" sz="1200" kern="1200" dirty="0">
              <a:solidFill>
                <a:schemeClr val="tx1"/>
              </a:solidFill>
              <a:effectLst/>
              <a:latin typeface="+mn-lt"/>
              <a:ea typeface="+mn-ea"/>
              <a:cs typeface="+mn-cs"/>
            </a:endParaRPr>
          </a:p>
          <a:p>
            <a:pPr marL="171450" lvl="0" indent="-171450">
              <a:buFontTx/>
              <a:buChar char="-"/>
            </a:pPr>
            <a:r>
              <a:rPr lang="en-US" sz="1200" kern="1200" dirty="0">
                <a:solidFill>
                  <a:schemeClr val="tx1"/>
                </a:solidFill>
                <a:effectLst/>
                <a:latin typeface="+mn-lt"/>
                <a:ea typeface="+mn-ea"/>
                <a:cs typeface="+mn-cs"/>
              </a:rPr>
              <a:t>The goal is to achieve overlap – so that we can prioritize the next steps.  </a:t>
            </a:r>
          </a:p>
          <a:p>
            <a:pPr marL="171450" lvl="0" indent="-171450">
              <a:buFontTx/>
              <a:buChar cha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2</a:t>
            </a:fld>
            <a:endParaRPr lang="en-US"/>
          </a:p>
        </p:txBody>
      </p:sp>
    </p:spTree>
    <p:extLst>
      <p:ext uri="{BB962C8B-B14F-4D97-AF65-F5344CB8AC3E}">
        <p14:creationId xmlns:p14="http://schemas.microsoft.com/office/powerpoint/2010/main" val="4097375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was a demonstration an instrument that can regress a dependent variable with a number of independent variables.</a:t>
            </a:r>
          </a:p>
          <a:p>
            <a:r>
              <a:rPr lang="en-US" dirty="0"/>
              <a:t>We understand that this instrument will not meet every need.  </a:t>
            </a:r>
          </a:p>
          <a:p>
            <a:endParaRPr lang="en-US" dirty="0"/>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There are two paths to the creation of Instruments: hire engineers to create them, or enable users to create their own instruments.</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We have a contemplated a workshop where users can develop and customize data instruments</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Existing instruments can be used as templates and edited either by GUI or interactive coding environment.</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Users have the option to publish completed instruments, along with descriptions and meta data</a:t>
            </a:r>
          </a:p>
          <a:p>
            <a:pPr marL="342900" marR="0" lvl="0" indent="-342900">
              <a:lnSpc>
                <a:spcPct val="107000"/>
              </a:lnSpc>
              <a:spcBef>
                <a:spcPts val="0"/>
              </a:spcBef>
              <a:spcAft>
                <a:spcPts val="80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workshop is an extensible solution by providing  users the opportunity to create Instruments that meet their needs</a:t>
            </a:r>
          </a:p>
          <a:p>
            <a:pPr marL="0" marR="0" lvl="0" indent="0">
              <a:lnSpc>
                <a:spcPct val="107000"/>
              </a:lnSpc>
              <a:spcBef>
                <a:spcPts val="0"/>
              </a:spcBef>
              <a:spcAft>
                <a:spcPts val="800"/>
              </a:spcAft>
              <a:buFont typeface="Calibri" panose="020F0502020204030204" pitchFamily="34" charset="0"/>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Calibri" panose="020F0502020204030204" pitchFamily="34" charset="0"/>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concludes our demonstration of a minimum viable product.  Again, we are focused on recruiting your organizations as part of the minimum viable segment.</a:t>
            </a:r>
          </a:p>
          <a:p>
            <a:pPr marL="0" marR="0" lvl="0" indent="0">
              <a:lnSpc>
                <a:spcPct val="107000"/>
              </a:lnSpc>
              <a:spcBef>
                <a:spcPts val="0"/>
              </a:spcBef>
              <a:spcAft>
                <a:spcPts val="800"/>
              </a:spcAft>
              <a:buFont typeface="Calibri" panose="020F0502020204030204" pitchFamily="34" charset="0"/>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In order to do this, we need to discuss priority activities.  </a:t>
            </a:r>
          </a:p>
          <a:p>
            <a:pPr marL="0" marR="0" lvl="0" indent="0">
              <a:lnSpc>
                <a:spcPct val="107000"/>
              </a:lnSpc>
              <a:spcBef>
                <a:spcPts val="0"/>
              </a:spcBef>
              <a:spcAft>
                <a:spcPts val="800"/>
              </a:spcAft>
              <a:buFont typeface="Calibri" panose="020F0502020204030204" pitchFamily="34" charset="0"/>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Calibri" panose="020F0502020204030204" pitchFamily="34" charset="0"/>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20</a:t>
            </a:fld>
            <a:endParaRPr lang="en-US"/>
          </a:p>
        </p:txBody>
      </p:sp>
    </p:spTree>
    <p:extLst>
      <p:ext uri="{BB962C8B-B14F-4D97-AF65-F5344CB8AC3E}">
        <p14:creationId xmlns:p14="http://schemas.microsoft.com/office/powerpoint/2010/main" val="2077139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Central to the MPRINT platform is the user community.</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1" kern="1200" dirty="0">
                <a:solidFill>
                  <a:schemeClr val="tx1"/>
                </a:solidFill>
                <a:effectLst/>
                <a:latin typeface="+mn-lt"/>
                <a:ea typeface="+mn-ea"/>
                <a:cs typeface="+mn-cs"/>
              </a:rPr>
              <a:t>Linked In of chemistry but powered by data and data instruments.  </a:t>
            </a:r>
          </a:p>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mn-lt"/>
              <a:ea typeface="+mn-ea"/>
              <a:cs typeface="+mn-cs"/>
            </a:endParaRP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Key components are: </a:t>
            </a: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data in the Library</a:t>
            </a: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data workflows called Instruments</a:t>
            </a: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workflow development in the Workshop</a:t>
            </a:r>
          </a:p>
          <a:p>
            <a:pPr marL="342900" marR="0" lvl="0" indent="-342900">
              <a:lnSpc>
                <a:spcPct val="107000"/>
              </a:lnSpc>
              <a:spcBef>
                <a:spcPts val="0"/>
              </a:spcBef>
              <a:spcAft>
                <a:spcPts val="80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Now I am going to show you high-fidelity mockups of these components.</a:t>
            </a:r>
          </a:p>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0CE222F-2E61-7F49-9F6C-7E8134547CA4}" type="slidenum">
              <a:rPr lang="en-US" smtClean="0"/>
              <a:t>3</a:t>
            </a:fld>
            <a:endParaRPr lang="en-US"/>
          </a:p>
        </p:txBody>
      </p:sp>
    </p:spTree>
    <p:extLst>
      <p:ext uri="{BB962C8B-B14F-4D97-AF65-F5344CB8AC3E}">
        <p14:creationId xmlns:p14="http://schemas.microsoft.com/office/powerpoint/2010/main" val="2923076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a:p>
            <a:pPr marL="171450" indent="-171450">
              <a:buFontTx/>
              <a:buChar char="-"/>
            </a:pPr>
            <a:r>
              <a:rPr lang="en-US" dirty="0"/>
              <a:t>User specific homepage</a:t>
            </a:r>
          </a:p>
          <a:p>
            <a:pPr marL="171450" indent="-171450">
              <a:buFontTx/>
              <a:buChar char="-"/>
            </a:pPr>
            <a:r>
              <a:rPr lang="en-US" dirty="0"/>
              <a:t>Contacts</a:t>
            </a:r>
          </a:p>
          <a:p>
            <a:pPr marL="171450" indent="-171450">
              <a:buFontTx/>
              <a:buChar char="-"/>
            </a:pPr>
            <a:r>
              <a:rPr lang="en-US" dirty="0"/>
              <a:t>Live feed of relevant network posts</a:t>
            </a:r>
          </a:p>
          <a:p>
            <a:pPr marL="171450" indent="-171450">
              <a:buFontTx/>
              <a:buChar char="-"/>
            </a:pPr>
            <a:r>
              <a:rPr lang="en-US" dirty="0"/>
              <a:t>Recommended content</a:t>
            </a:r>
          </a:p>
          <a:p>
            <a:pPr marL="171450" indent="-171450">
              <a:buFontTx/>
              <a:buChar char="-"/>
            </a:pPr>
            <a:endParaRPr lang="en-US" dirty="0"/>
          </a:p>
          <a:p>
            <a:pPr marL="171450" indent="-171450">
              <a:buFontTx/>
              <a:buChar char="-"/>
            </a:pPr>
            <a:r>
              <a:rPr lang="en-US" b="1" u="sng" dirty="0"/>
              <a:t>CLICK LIBRARY</a:t>
            </a:r>
          </a:p>
        </p:txBody>
      </p:sp>
      <p:sp>
        <p:nvSpPr>
          <p:cNvPr id="4" name="Slide Number Placeholder 3"/>
          <p:cNvSpPr>
            <a:spLocks noGrp="1"/>
          </p:cNvSpPr>
          <p:nvPr>
            <p:ph type="sldNum" sz="quarter" idx="5"/>
          </p:nvPr>
        </p:nvSpPr>
        <p:spPr/>
        <p:txBody>
          <a:bodyPr/>
          <a:lstStyle/>
          <a:p>
            <a:fld id="{F0CE222F-2E61-7F49-9F6C-7E8134547CA4}" type="slidenum">
              <a:rPr lang="en-US" smtClean="0"/>
              <a:t>4</a:t>
            </a:fld>
            <a:endParaRPr lang="en-US"/>
          </a:p>
        </p:txBody>
      </p:sp>
    </p:spTree>
    <p:extLst>
      <p:ext uri="{BB962C8B-B14F-4D97-AF65-F5344CB8AC3E}">
        <p14:creationId xmlns:p14="http://schemas.microsoft.com/office/powerpoint/2010/main" val="1869990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Calibri" panose="020F0502020204030204" pitchFamily="34" charset="0"/>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LIBRARY</a:t>
            </a:r>
          </a:p>
          <a:p>
            <a:pPr marL="0" marR="0" lvl="0" indent="0">
              <a:lnSpc>
                <a:spcPct val="107000"/>
              </a:lnSpc>
              <a:spcBef>
                <a:spcPts val="0"/>
              </a:spcBef>
              <a:spcAft>
                <a:spcPts val="0"/>
              </a:spcAft>
              <a:buFont typeface="Calibri" panose="020F0502020204030204" pitchFamily="34" charset="0"/>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Where data lives</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Public section</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Private section with user controlled sharing</a:t>
            </a:r>
          </a:p>
          <a:p>
            <a:pPr marL="342900" marR="0" lvl="0" indent="-342900">
              <a:lnSpc>
                <a:spcPct val="107000"/>
              </a:lnSpc>
              <a:spcBef>
                <a:spcPts val="0"/>
              </a:spcBef>
              <a:spcAft>
                <a:spcPts val="80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CLICK INSTRUMENTs</a:t>
            </a:r>
          </a:p>
          <a:p>
            <a:endParaRPr lang="en-US" dirty="0"/>
          </a:p>
        </p:txBody>
      </p:sp>
      <p:sp>
        <p:nvSpPr>
          <p:cNvPr id="4" name="Slide Number Placeholder 3"/>
          <p:cNvSpPr>
            <a:spLocks noGrp="1"/>
          </p:cNvSpPr>
          <p:nvPr>
            <p:ph type="sldNum" sz="quarter" idx="5"/>
          </p:nvPr>
        </p:nvSpPr>
        <p:spPr/>
        <p:txBody>
          <a:bodyPr/>
          <a:lstStyle/>
          <a:p>
            <a:fld id="{F0CE222F-2E61-7F49-9F6C-7E8134547CA4}" type="slidenum">
              <a:rPr lang="en-US" smtClean="0"/>
              <a:t>5</a:t>
            </a:fld>
            <a:endParaRPr lang="en-US"/>
          </a:p>
        </p:txBody>
      </p:sp>
    </p:spTree>
    <p:extLst>
      <p:ext uri="{BB962C8B-B14F-4D97-AF65-F5344CB8AC3E}">
        <p14:creationId xmlns:p14="http://schemas.microsoft.com/office/powerpoint/2010/main" val="2793632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Calibri" panose="020F0502020204030204" pitchFamily="34" charset="0"/>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INSTRUMENTS</a:t>
            </a:r>
          </a:p>
          <a:p>
            <a:pPr marL="0" marR="0" lvl="0" indent="0">
              <a:lnSpc>
                <a:spcPct val="107000"/>
              </a:lnSpc>
              <a:spcBef>
                <a:spcPts val="0"/>
              </a:spcBef>
              <a:spcAft>
                <a:spcPts val="0"/>
              </a:spcAft>
              <a:buFont typeface="Calibri" panose="020F0502020204030204" pitchFamily="34" charset="0"/>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Instruments are packaged data workflows</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Public instruments section is like the App store</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Also have private instruments, again user can control how those are shared</a:t>
            </a:r>
          </a:p>
          <a:p>
            <a:pPr marL="342900" marR="0" lvl="0" indent="-342900">
              <a:lnSpc>
                <a:spcPct val="107000"/>
              </a:lnSpc>
              <a:spcBef>
                <a:spcPts val="0"/>
              </a:spcBef>
              <a:spcAft>
                <a:spcPts val="80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CLICK WORKSHOP</a:t>
            </a:r>
          </a:p>
          <a:p>
            <a:endParaRPr lang="en-US" dirty="0"/>
          </a:p>
        </p:txBody>
      </p:sp>
      <p:sp>
        <p:nvSpPr>
          <p:cNvPr id="4" name="Slide Number Placeholder 3"/>
          <p:cNvSpPr>
            <a:spLocks noGrp="1"/>
          </p:cNvSpPr>
          <p:nvPr>
            <p:ph type="sldNum" sz="quarter" idx="5"/>
          </p:nvPr>
        </p:nvSpPr>
        <p:spPr/>
        <p:txBody>
          <a:bodyPr/>
          <a:lstStyle/>
          <a:p>
            <a:fld id="{F0CE222F-2E61-7F49-9F6C-7E8134547CA4}" type="slidenum">
              <a:rPr lang="en-US" smtClean="0"/>
              <a:t>6</a:t>
            </a:fld>
            <a:endParaRPr lang="en-US"/>
          </a:p>
        </p:txBody>
      </p:sp>
    </p:spTree>
    <p:extLst>
      <p:ext uri="{BB962C8B-B14F-4D97-AF65-F5344CB8AC3E}">
        <p14:creationId xmlns:p14="http://schemas.microsoft.com/office/powerpoint/2010/main" val="4141181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Workshop:</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We are also considering a workshop where users can create data workflows</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Option of creating via block diagram user interface</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CLICK “Code Notebook”</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Or create instruments via interactive coding environment</a:t>
            </a:r>
          </a:p>
          <a:p>
            <a:pPr marL="342900" marR="0" lvl="0" indent="-342900">
              <a:lnSpc>
                <a:spcPct val="107000"/>
              </a:lnSpc>
              <a:spcBef>
                <a:spcPts val="0"/>
              </a:spcBef>
              <a:spcAft>
                <a:spcPts val="80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CLICK Bottom right corner to exit. </a:t>
            </a:r>
          </a:p>
          <a:p>
            <a:endParaRPr lang="en-US" dirty="0"/>
          </a:p>
        </p:txBody>
      </p:sp>
      <p:sp>
        <p:nvSpPr>
          <p:cNvPr id="4" name="Slide Number Placeholder 3"/>
          <p:cNvSpPr>
            <a:spLocks noGrp="1"/>
          </p:cNvSpPr>
          <p:nvPr>
            <p:ph type="sldNum" sz="quarter" idx="5"/>
          </p:nvPr>
        </p:nvSpPr>
        <p:spPr/>
        <p:txBody>
          <a:bodyPr/>
          <a:lstStyle/>
          <a:p>
            <a:fld id="{F0CE222F-2E61-7F49-9F6C-7E8134547CA4}" type="slidenum">
              <a:rPr lang="en-US" smtClean="0"/>
              <a:t>7</a:t>
            </a:fld>
            <a:endParaRPr lang="en-US"/>
          </a:p>
        </p:txBody>
      </p:sp>
    </p:spTree>
    <p:extLst>
      <p:ext uri="{BB962C8B-B14F-4D97-AF65-F5344CB8AC3E}">
        <p14:creationId xmlns:p14="http://schemas.microsoft.com/office/powerpoint/2010/main" val="560797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Or create instruments via interactive coding environment</a:t>
            </a:r>
          </a:p>
          <a:p>
            <a:pPr marL="342900" marR="0" lvl="0" indent="-342900">
              <a:lnSpc>
                <a:spcPct val="107000"/>
              </a:lnSpc>
              <a:spcBef>
                <a:spcPts val="0"/>
              </a:spcBef>
              <a:spcAft>
                <a:spcPts val="80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CLICK Bottom right corner to exit. </a:t>
            </a:r>
          </a:p>
          <a:p>
            <a:endParaRPr lang="en-US" dirty="0"/>
          </a:p>
        </p:txBody>
      </p:sp>
      <p:sp>
        <p:nvSpPr>
          <p:cNvPr id="4" name="Slide Number Placeholder 3"/>
          <p:cNvSpPr>
            <a:spLocks noGrp="1"/>
          </p:cNvSpPr>
          <p:nvPr>
            <p:ph type="sldNum" sz="quarter" idx="5"/>
          </p:nvPr>
        </p:nvSpPr>
        <p:spPr/>
        <p:txBody>
          <a:bodyPr/>
          <a:lstStyle/>
          <a:p>
            <a:fld id="{F0CE222F-2E61-7F49-9F6C-7E8134547CA4}" type="slidenum">
              <a:rPr lang="en-US" smtClean="0"/>
              <a:t>8</a:t>
            </a:fld>
            <a:endParaRPr lang="en-US"/>
          </a:p>
        </p:txBody>
      </p:sp>
    </p:spTree>
    <p:extLst>
      <p:ext uri="{BB962C8B-B14F-4D97-AF65-F5344CB8AC3E}">
        <p14:creationId xmlns:p14="http://schemas.microsoft.com/office/powerpoint/2010/main" val="1098421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To summarize: Our vision is of a Network driven by the user community</a:t>
            </a:r>
          </a:p>
          <a:p>
            <a:pPr marL="342900" marR="0" lvl="0" indent="-342900">
              <a:lnSpc>
                <a:spcPct val="107000"/>
              </a:lnSpc>
              <a:spcBef>
                <a:spcPts val="0"/>
              </a:spcBef>
              <a:spcAft>
                <a:spcPts val="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The linked in of chemistry with the addition of data and instruments to leverage the data</a:t>
            </a:r>
          </a:p>
          <a:p>
            <a:pPr marL="342900" marR="0" lvl="0" indent="-342900">
              <a:lnSpc>
                <a:spcPct val="107000"/>
              </a:lnSpc>
              <a:spcBef>
                <a:spcPts val="0"/>
              </a:spcBef>
              <a:spcAft>
                <a:spcPts val="800"/>
              </a:spcAft>
              <a:buFont typeface="Calibri" panose="020F050202020403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 will now describe the Library, Instruments, and Workshop in a bit more detail.</a:t>
            </a:r>
          </a:p>
          <a:p>
            <a:endParaRPr lang="en-US" dirty="0"/>
          </a:p>
        </p:txBody>
      </p:sp>
      <p:sp>
        <p:nvSpPr>
          <p:cNvPr id="4" name="Slide Number Placeholder 3"/>
          <p:cNvSpPr>
            <a:spLocks noGrp="1"/>
          </p:cNvSpPr>
          <p:nvPr>
            <p:ph type="sldNum" sz="quarter" idx="5"/>
          </p:nvPr>
        </p:nvSpPr>
        <p:spPr/>
        <p:txBody>
          <a:bodyPr/>
          <a:lstStyle/>
          <a:p>
            <a:fld id="{F0CE222F-2E61-7F49-9F6C-7E8134547CA4}" type="slidenum">
              <a:rPr lang="en-US" smtClean="0"/>
              <a:t>9</a:t>
            </a:fld>
            <a:endParaRPr lang="en-US"/>
          </a:p>
        </p:txBody>
      </p:sp>
    </p:spTree>
    <p:extLst>
      <p:ext uri="{BB962C8B-B14F-4D97-AF65-F5344CB8AC3E}">
        <p14:creationId xmlns:p14="http://schemas.microsoft.com/office/powerpoint/2010/main" val="27422998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24FEC0D-8F12-4E8B-8522-34074357C963}"/>
              </a:ext>
            </a:extLst>
          </p:cNvPr>
          <p:cNvPicPr>
            <a:picLocks noChangeAspect="1"/>
          </p:cNvPicPr>
          <p:nvPr userDrawn="1"/>
        </p:nvPicPr>
        <p:blipFill>
          <a:blip r:embed="rId2"/>
          <a:stretch>
            <a:fillRect/>
          </a:stretch>
        </p:blipFill>
        <p:spPr>
          <a:xfrm flipH="1">
            <a:off x="0" y="8090"/>
            <a:ext cx="12192000" cy="6841820"/>
          </a:xfrm>
          <a:prstGeom prst="rect">
            <a:avLst/>
          </a:prstGeom>
        </p:spPr>
      </p:pic>
      <p:sp>
        <p:nvSpPr>
          <p:cNvPr id="9" name="Rectangle 8">
            <a:extLst>
              <a:ext uri="{FF2B5EF4-FFF2-40B4-BE49-F238E27FC236}">
                <a16:creationId xmlns:a16="http://schemas.microsoft.com/office/drawing/2014/main" id="{22182788-4916-428C-B4B6-8207788CBA99}"/>
              </a:ext>
            </a:extLst>
          </p:cNvPr>
          <p:cNvSpPr/>
          <p:nvPr userDrawn="1"/>
        </p:nvSpPr>
        <p:spPr>
          <a:xfrm>
            <a:off x="539751" y="2914650"/>
            <a:ext cx="7365998" cy="3402013"/>
          </a:xfrm>
          <a:prstGeom prst="rect">
            <a:avLst/>
          </a:prstGeom>
          <a:solidFill>
            <a:schemeClr val="tx1">
              <a:lumMod val="85000"/>
              <a:lumOff val="15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mt-MT" sz="2000" dirty="0" err="1"/>
          </a:p>
        </p:txBody>
      </p:sp>
      <p:sp>
        <p:nvSpPr>
          <p:cNvPr id="2" name="Title 1">
            <a:extLst>
              <a:ext uri="{FF2B5EF4-FFF2-40B4-BE49-F238E27FC236}">
                <a16:creationId xmlns:a16="http://schemas.microsoft.com/office/drawing/2014/main" id="{CB03EADC-FA06-4311-9C7E-8EE2BED88A60}"/>
              </a:ext>
            </a:extLst>
          </p:cNvPr>
          <p:cNvSpPr>
            <a:spLocks noGrp="1"/>
          </p:cNvSpPr>
          <p:nvPr userDrawn="1">
            <p:ph type="ctrTitle"/>
          </p:nvPr>
        </p:nvSpPr>
        <p:spPr>
          <a:xfrm>
            <a:off x="539750" y="2931817"/>
            <a:ext cx="7365999" cy="1748133"/>
          </a:xfrm>
          <a:prstGeom prst="rect">
            <a:avLst/>
          </a:prstGeom>
        </p:spPr>
        <p:txBody>
          <a:bodyPr anchor="ctr">
            <a:normAutofit/>
          </a:bodyPr>
          <a:lstStyle>
            <a:lvl1pPr algn="l">
              <a:defRPr sz="360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04F7C1C7-AA35-46F5-ADCA-255FC3BBB6E1}"/>
              </a:ext>
            </a:extLst>
          </p:cNvPr>
          <p:cNvSpPr>
            <a:spLocks noGrp="1"/>
          </p:cNvSpPr>
          <p:nvPr userDrawn="1">
            <p:ph type="subTitle" idx="1"/>
          </p:nvPr>
        </p:nvSpPr>
        <p:spPr>
          <a:xfrm>
            <a:off x="539751" y="5418252"/>
            <a:ext cx="4556124" cy="898411"/>
          </a:xfrm>
          <a:prstGeom prst="rect">
            <a:avLst/>
          </a:prstGeom>
        </p:spPr>
        <p:txBody>
          <a:bodyPr>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31DA495-F463-4F0C-8847-EC15E177C5B4}"/>
              </a:ext>
            </a:extLst>
          </p:cNvPr>
          <p:cNvSpPr>
            <a:spLocks noGrp="1"/>
          </p:cNvSpPr>
          <p:nvPr userDrawn="1">
            <p:ph type="dt" sz="half" idx="10"/>
          </p:nvPr>
        </p:nvSpPr>
        <p:spPr/>
        <p:txBody>
          <a:bodyPr/>
          <a:lstStyle>
            <a:lvl1pPr>
              <a:defRPr>
                <a:solidFill>
                  <a:schemeClr val="bg1"/>
                </a:solidFill>
              </a:defRPr>
            </a:lvl1pPr>
          </a:lstStyle>
          <a:p>
            <a:fld id="{8A570023-5B68-4971-BC89-3E4B035AE0FA}" type="datetime4">
              <a:rPr lang="en-US" smtClean="0"/>
              <a:t>March 11, 2020</a:t>
            </a:fld>
            <a:endParaRPr lang="en-US"/>
          </a:p>
        </p:txBody>
      </p:sp>
      <p:sp>
        <p:nvSpPr>
          <p:cNvPr id="5" name="Footer Placeholder 4">
            <a:extLst>
              <a:ext uri="{FF2B5EF4-FFF2-40B4-BE49-F238E27FC236}">
                <a16:creationId xmlns:a16="http://schemas.microsoft.com/office/drawing/2014/main" id="{10C13758-39C0-46CC-ADB0-D3C5ED6B2483}"/>
              </a:ext>
            </a:extLst>
          </p:cNvPr>
          <p:cNvSpPr>
            <a:spLocks noGrp="1"/>
          </p:cNvSpPr>
          <p:nvPr userDrawn="1">
            <p:ph type="ftr" sz="quarter" idx="11"/>
          </p:nvPr>
        </p:nvSpPr>
        <p:spPr/>
        <p:txBody>
          <a:bodyPr/>
          <a:lstStyle>
            <a:lvl1pPr>
              <a:defRPr>
                <a:solidFill>
                  <a:schemeClr val="bg1"/>
                </a:solidFill>
              </a:defRPr>
            </a:lvl1pPr>
          </a:lstStyle>
          <a:p>
            <a:r>
              <a:rPr lang="en-US"/>
              <a:t>MPRINT Industry Workshop</a:t>
            </a:r>
          </a:p>
        </p:txBody>
      </p:sp>
      <p:sp>
        <p:nvSpPr>
          <p:cNvPr id="6" name="Slide Number Placeholder 5">
            <a:extLst>
              <a:ext uri="{FF2B5EF4-FFF2-40B4-BE49-F238E27FC236}">
                <a16:creationId xmlns:a16="http://schemas.microsoft.com/office/drawing/2014/main" id="{E6C95F29-BCE3-45C5-B5AE-D338120A3C86}"/>
              </a:ext>
            </a:extLst>
          </p:cNvPr>
          <p:cNvSpPr>
            <a:spLocks noGrp="1"/>
          </p:cNvSpPr>
          <p:nvPr userDrawn="1">
            <p:ph type="sldNum" sz="quarter" idx="12"/>
          </p:nvPr>
        </p:nvSpPr>
        <p:spPr/>
        <p:txBody>
          <a:bodyPr/>
          <a:lstStyle>
            <a:lvl1pPr>
              <a:defRPr>
                <a:solidFill>
                  <a:schemeClr val="bg1"/>
                </a:solidFill>
              </a:defRPr>
            </a:lvl1pPr>
          </a:lstStyle>
          <a:p>
            <a:fld id="{58339581-759F-43B7-B47D-47F906F0E294}" type="slidenum">
              <a:rPr lang="en-US" smtClean="0"/>
              <a:pPr/>
              <a:t>‹#›</a:t>
            </a:fld>
            <a:endParaRPr lang="en-US"/>
          </a:p>
        </p:txBody>
      </p:sp>
    </p:spTree>
    <p:extLst>
      <p:ext uri="{BB962C8B-B14F-4D97-AF65-F5344CB8AC3E}">
        <p14:creationId xmlns:p14="http://schemas.microsoft.com/office/powerpoint/2010/main" val="94807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25BA812-D237-4C4F-A738-1882CAF8D487}"/>
              </a:ext>
            </a:extLst>
          </p:cNvPr>
          <p:cNvSpPr>
            <a:spLocks noGrp="1"/>
          </p:cNvSpPr>
          <p:nvPr>
            <p:ph type="pic" idx="1"/>
          </p:nvPr>
        </p:nvSpPr>
        <p:spPr>
          <a:xfrm>
            <a:off x="5238749" y="1150938"/>
            <a:ext cx="6411913" cy="5165725"/>
          </a:xfrm>
          <a:prstGeom prst="rect">
            <a:avLst/>
          </a:prstGeo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ADA23BF-AA29-4504-BC2D-EB11351C2050}"/>
              </a:ext>
            </a:extLst>
          </p:cNvPr>
          <p:cNvSpPr>
            <a:spLocks noGrp="1"/>
          </p:cNvSpPr>
          <p:nvPr>
            <p:ph type="body" sz="half" idx="2"/>
          </p:nvPr>
        </p:nvSpPr>
        <p:spPr>
          <a:xfrm>
            <a:off x="539750" y="1150938"/>
            <a:ext cx="4556126" cy="5165725"/>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1D5BE9EA-DF2C-4837-AB22-B2AE67511231}"/>
              </a:ext>
            </a:extLst>
          </p:cNvPr>
          <p:cNvSpPr>
            <a:spLocks noGrp="1"/>
          </p:cNvSpPr>
          <p:nvPr>
            <p:ph type="dt" sz="half" idx="10"/>
          </p:nvPr>
        </p:nvSpPr>
        <p:spPr/>
        <p:txBody>
          <a:bodyPr/>
          <a:lstStyle/>
          <a:p>
            <a:fld id="{728F77C5-1652-4927-96F4-0AC39D7C245D}" type="datetime4">
              <a:rPr lang="en-US" smtClean="0"/>
              <a:t>March 11, 2020</a:t>
            </a:fld>
            <a:endParaRPr lang="en-US"/>
          </a:p>
        </p:txBody>
      </p:sp>
      <p:sp>
        <p:nvSpPr>
          <p:cNvPr id="6" name="Footer Placeholder 5">
            <a:extLst>
              <a:ext uri="{FF2B5EF4-FFF2-40B4-BE49-F238E27FC236}">
                <a16:creationId xmlns:a16="http://schemas.microsoft.com/office/drawing/2014/main" id="{17BE3707-29B9-443C-A051-5DF4BFFABBFF}"/>
              </a:ext>
            </a:extLst>
          </p:cNvPr>
          <p:cNvSpPr>
            <a:spLocks noGrp="1"/>
          </p:cNvSpPr>
          <p:nvPr>
            <p:ph type="ftr" sz="quarter" idx="11"/>
          </p:nvPr>
        </p:nvSpPr>
        <p:spPr/>
        <p:txBody>
          <a:bodyPr/>
          <a:lstStyle/>
          <a:p>
            <a:r>
              <a:rPr lang="en-US"/>
              <a:t>MPRINT Industry Workshop</a:t>
            </a:r>
          </a:p>
        </p:txBody>
      </p:sp>
      <p:sp>
        <p:nvSpPr>
          <p:cNvPr id="7" name="Slide Number Placeholder 6">
            <a:extLst>
              <a:ext uri="{FF2B5EF4-FFF2-40B4-BE49-F238E27FC236}">
                <a16:creationId xmlns:a16="http://schemas.microsoft.com/office/drawing/2014/main" id="{CFBC1825-DF0A-484F-A025-BED70AEA9D47}"/>
              </a:ext>
            </a:extLst>
          </p:cNvPr>
          <p:cNvSpPr>
            <a:spLocks noGrp="1"/>
          </p:cNvSpPr>
          <p:nvPr>
            <p:ph type="sldNum" sz="quarter" idx="12"/>
          </p:nvPr>
        </p:nvSpPr>
        <p:spPr/>
        <p:txBody>
          <a:bodyPr/>
          <a:lstStyle/>
          <a:p>
            <a:fld id="{58339581-759F-43B7-B47D-47F906F0E294}" type="slidenum">
              <a:rPr lang="en-US" smtClean="0"/>
              <a:t>‹#›</a:t>
            </a:fld>
            <a:endParaRPr lang="en-US"/>
          </a:p>
        </p:txBody>
      </p:sp>
      <p:sp>
        <p:nvSpPr>
          <p:cNvPr id="8" name="Title 1">
            <a:extLst>
              <a:ext uri="{FF2B5EF4-FFF2-40B4-BE49-F238E27FC236}">
                <a16:creationId xmlns:a16="http://schemas.microsoft.com/office/drawing/2014/main" id="{DC4B595E-EEC9-40F7-9EFB-0CD34FB0ECB8}"/>
              </a:ext>
            </a:extLst>
          </p:cNvPr>
          <p:cNvSpPr>
            <a:spLocks noGrp="1"/>
          </p:cNvSpPr>
          <p:nvPr>
            <p:ph type="title"/>
          </p:nvPr>
        </p:nvSpPr>
        <p:spPr>
          <a:xfrm>
            <a:off x="539750" y="269875"/>
            <a:ext cx="11110913" cy="75565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19392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D4049A4C-F282-4FF1-B251-81AB6BE52D0B}"/>
              </a:ext>
            </a:extLst>
          </p:cNvPr>
          <p:cNvSpPr>
            <a:spLocks noGrp="1"/>
          </p:cNvSpPr>
          <p:nvPr>
            <p:ph type="body" orient="vert" idx="1"/>
          </p:nvPr>
        </p:nvSpPr>
        <p:spPr>
          <a:xfrm>
            <a:off x="539750" y="1587500"/>
            <a:ext cx="10922000" cy="4635500"/>
          </a:xfrm>
          <a:prstGeom prst="rect">
            <a:avLst/>
          </a:prstGeo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D36EC08-B778-4D2E-B057-8C73682E7E07}"/>
              </a:ext>
            </a:extLst>
          </p:cNvPr>
          <p:cNvSpPr>
            <a:spLocks noGrp="1"/>
          </p:cNvSpPr>
          <p:nvPr>
            <p:ph type="dt" sz="half" idx="10"/>
          </p:nvPr>
        </p:nvSpPr>
        <p:spPr/>
        <p:txBody>
          <a:bodyPr/>
          <a:lstStyle/>
          <a:p>
            <a:fld id="{E8058571-656B-49E8-82D4-9E6346EE09FB}" type="datetime4">
              <a:rPr lang="en-US" smtClean="0"/>
              <a:t>March 11, 2020</a:t>
            </a:fld>
            <a:endParaRPr lang="en-US"/>
          </a:p>
        </p:txBody>
      </p:sp>
      <p:sp>
        <p:nvSpPr>
          <p:cNvPr id="5" name="Footer Placeholder 4">
            <a:extLst>
              <a:ext uri="{FF2B5EF4-FFF2-40B4-BE49-F238E27FC236}">
                <a16:creationId xmlns:a16="http://schemas.microsoft.com/office/drawing/2014/main" id="{3F165DFC-F7C9-4928-BAE8-706EEF2C288E}"/>
              </a:ext>
            </a:extLst>
          </p:cNvPr>
          <p:cNvSpPr>
            <a:spLocks noGrp="1"/>
          </p:cNvSpPr>
          <p:nvPr>
            <p:ph type="ftr" sz="quarter" idx="11"/>
          </p:nvPr>
        </p:nvSpPr>
        <p:spPr/>
        <p:txBody>
          <a:bodyPr/>
          <a:lstStyle/>
          <a:p>
            <a:r>
              <a:rPr lang="en-US"/>
              <a:t>MPRINT Industry Workshop</a:t>
            </a:r>
          </a:p>
        </p:txBody>
      </p:sp>
      <p:sp>
        <p:nvSpPr>
          <p:cNvPr id="6" name="Slide Number Placeholder 5">
            <a:extLst>
              <a:ext uri="{FF2B5EF4-FFF2-40B4-BE49-F238E27FC236}">
                <a16:creationId xmlns:a16="http://schemas.microsoft.com/office/drawing/2014/main" id="{66DA9749-F958-4E29-A46E-B1C4D3144732}"/>
              </a:ext>
            </a:extLst>
          </p:cNvPr>
          <p:cNvSpPr>
            <a:spLocks noGrp="1"/>
          </p:cNvSpPr>
          <p:nvPr>
            <p:ph type="sldNum" sz="quarter" idx="12"/>
          </p:nvPr>
        </p:nvSpPr>
        <p:spPr/>
        <p:txBody>
          <a:bodyPr/>
          <a:lstStyle/>
          <a:p>
            <a:fld id="{58339581-759F-43B7-B47D-47F906F0E294}" type="slidenum">
              <a:rPr lang="en-US" smtClean="0"/>
              <a:t>‹#›</a:t>
            </a:fld>
            <a:endParaRPr lang="en-US"/>
          </a:p>
        </p:txBody>
      </p:sp>
      <p:sp>
        <p:nvSpPr>
          <p:cNvPr id="7" name="Title 1">
            <a:extLst>
              <a:ext uri="{FF2B5EF4-FFF2-40B4-BE49-F238E27FC236}">
                <a16:creationId xmlns:a16="http://schemas.microsoft.com/office/drawing/2014/main" id="{2AF75BA6-3BF1-45C1-9253-81A41CAE22FC}"/>
              </a:ext>
            </a:extLst>
          </p:cNvPr>
          <p:cNvSpPr>
            <a:spLocks noGrp="1"/>
          </p:cNvSpPr>
          <p:nvPr>
            <p:ph type="title"/>
          </p:nvPr>
        </p:nvSpPr>
        <p:spPr>
          <a:xfrm>
            <a:off x="539750" y="269875"/>
            <a:ext cx="11110913" cy="75565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7112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EC470D-044C-4E5A-A7BF-D8FB5BF913D0}"/>
              </a:ext>
            </a:extLst>
          </p:cNvPr>
          <p:cNvSpPr>
            <a:spLocks noGrp="1"/>
          </p:cNvSpPr>
          <p:nvPr>
            <p:ph type="title" orient="vert"/>
          </p:nvPr>
        </p:nvSpPr>
        <p:spPr>
          <a:xfrm>
            <a:off x="9842500" y="635000"/>
            <a:ext cx="1714500" cy="5588000"/>
          </a:xfrm>
          <a:prstGeom prst="rect">
            <a:avLst/>
          </a:prstGeo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704C96F7-E2E0-4700-AD11-5B459D55D3F1}"/>
              </a:ext>
            </a:extLst>
          </p:cNvPr>
          <p:cNvSpPr>
            <a:spLocks noGrp="1"/>
          </p:cNvSpPr>
          <p:nvPr>
            <p:ph type="body" orient="vert" idx="1"/>
          </p:nvPr>
        </p:nvSpPr>
        <p:spPr>
          <a:xfrm>
            <a:off x="635000" y="635000"/>
            <a:ext cx="9080500" cy="5588000"/>
          </a:xfrm>
          <a:prstGeom prst="rect">
            <a:avLst/>
          </a:prstGeo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FFFCD15-1E17-4D2B-96BF-95B02DCE61BA}"/>
              </a:ext>
            </a:extLst>
          </p:cNvPr>
          <p:cNvSpPr>
            <a:spLocks noGrp="1"/>
          </p:cNvSpPr>
          <p:nvPr>
            <p:ph type="dt" sz="half" idx="10"/>
          </p:nvPr>
        </p:nvSpPr>
        <p:spPr/>
        <p:txBody>
          <a:bodyPr/>
          <a:lstStyle/>
          <a:p>
            <a:fld id="{D3E0B226-DB69-4D24-9057-E5454B484FBB}" type="datetime4">
              <a:rPr lang="en-US" smtClean="0"/>
              <a:t>March 11, 2020</a:t>
            </a:fld>
            <a:endParaRPr lang="en-US"/>
          </a:p>
        </p:txBody>
      </p:sp>
      <p:sp>
        <p:nvSpPr>
          <p:cNvPr id="5" name="Footer Placeholder 4">
            <a:extLst>
              <a:ext uri="{FF2B5EF4-FFF2-40B4-BE49-F238E27FC236}">
                <a16:creationId xmlns:a16="http://schemas.microsoft.com/office/drawing/2014/main" id="{E4708932-54E0-4EE9-BD99-F5063E5D59FF}"/>
              </a:ext>
            </a:extLst>
          </p:cNvPr>
          <p:cNvSpPr>
            <a:spLocks noGrp="1"/>
          </p:cNvSpPr>
          <p:nvPr>
            <p:ph type="ftr" sz="quarter" idx="11"/>
          </p:nvPr>
        </p:nvSpPr>
        <p:spPr/>
        <p:txBody>
          <a:bodyPr/>
          <a:lstStyle/>
          <a:p>
            <a:r>
              <a:rPr lang="en-US"/>
              <a:t>MPRINT Industry Workshop</a:t>
            </a:r>
          </a:p>
        </p:txBody>
      </p:sp>
      <p:sp>
        <p:nvSpPr>
          <p:cNvPr id="6" name="Slide Number Placeholder 5">
            <a:extLst>
              <a:ext uri="{FF2B5EF4-FFF2-40B4-BE49-F238E27FC236}">
                <a16:creationId xmlns:a16="http://schemas.microsoft.com/office/drawing/2014/main" id="{AB35605C-0A4A-442E-A216-FF1D388BC772}"/>
              </a:ext>
            </a:extLst>
          </p:cNvPr>
          <p:cNvSpPr>
            <a:spLocks noGrp="1"/>
          </p:cNvSpPr>
          <p:nvPr>
            <p:ph type="sldNum" sz="quarter" idx="12"/>
          </p:nvPr>
        </p:nvSpPr>
        <p:spPr/>
        <p:txBody>
          <a:bodyPr/>
          <a:lstStyle/>
          <a:p>
            <a:fld id="{58339581-759F-43B7-B47D-47F906F0E294}" type="slidenum">
              <a:rPr lang="en-US" smtClean="0"/>
              <a:t>‹#›</a:t>
            </a:fld>
            <a:endParaRPr lang="en-US"/>
          </a:p>
        </p:txBody>
      </p:sp>
    </p:spTree>
    <p:extLst>
      <p:ext uri="{BB962C8B-B14F-4D97-AF65-F5344CB8AC3E}">
        <p14:creationId xmlns:p14="http://schemas.microsoft.com/office/powerpoint/2010/main" val="98210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5A5AF6-58C6-4257-9D08-007B3BB76DC3}"/>
              </a:ext>
            </a:extLst>
          </p:cNvPr>
          <p:cNvPicPr>
            <a:picLocks noChangeAspect="1"/>
          </p:cNvPicPr>
          <p:nvPr userDrawn="1"/>
        </p:nvPicPr>
        <p:blipFill rotWithShape="1">
          <a:blip r:embed="rId2"/>
          <a:srcRect b="15625"/>
          <a:stretch/>
        </p:blipFill>
        <p:spPr>
          <a:xfrm>
            <a:off x="0" y="0"/>
            <a:ext cx="12192000" cy="6858000"/>
          </a:xfrm>
          <a:prstGeom prst="rect">
            <a:avLst/>
          </a:prstGeom>
        </p:spPr>
      </p:pic>
      <p:sp>
        <p:nvSpPr>
          <p:cNvPr id="9" name="Rectangle 8">
            <a:extLst>
              <a:ext uri="{FF2B5EF4-FFF2-40B4-BE49-F238E27FC236}">
                <a16:creationId xmlns:a16="http://schemas.microsoft.com/office/drawing/2014/main" id="{22182788-4916-428C-B4B6-8207788CBA99}"/>
              </a:ext>
            </a:extLst>
          </p:cNvPr>
          <p:cNvSpPr/>
          <p:nvPr userDrawn="1"/>
        </p:nvSpPr>
        <p:spPr>
          <a:xfrm>
            <a:off x="634999" y="2540000"/>
            <a:ext cx="7366001" cy="3680550"/>
          </a:xfrm>
          <a:prstGeom prst="rect">
            <a:avLst/>
          </a:prstGeom>
          <a:solidFill>
            <a:srgbClr val="38383A">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mt-MT" sz="2000" dirty="0" err="1"/>
          </a:p>
        </p:txBody>
      </p:sp>
      <p:sp>
        <p:nvSpPr>
          <p:cNvPr id="2" name="Title 1">
            <a:extLst>
              <a:ext uri="{FF2B5EF4-FFF2-40B4-BE49-F238E27FC236}">
                <a16:creationId xmlns:a16="http://schemas.microsoft.com/office/drawing/2014/main" id="{CB03EADC-FA06-4311-9C7E-8EE2BED88A60}"/>
              </a:ext>
            </a:extLst>
          </p:cNvPr>
          <p:cNvSpPr>
            <a:spLocks noGrp="1"/>
          </p:cNvSpPr>
          <p:nvPr userDrawn="1">
            <p:ph type="ctrTitle"/>
          </p:nvPr>
        </p:nvSpPr>
        <p:spPr>
          <a:xfrm>
            <a:off x="635001" y="2540000"/>
            <a:ext cx="7365999" cy="1778000"/>
          </a:xfrm>
          <a:prstGeom prst="rect">
            <a:avLst/>
          </a:prstGeom>
        </p:spPr>
        <p:txBody>
          <a:bodyPr anchor="ctr">
            <a:normAutofit/>
          </a:bodyPr>
          <a:lstStyle>
            <a:lvl1pPr algn="l">
              <a:defRPr sz="360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04F7C1C7-AA35-46F5-ADCA-255FC3BBB6E1}"/>
              </a:ext>
            </a:extLst>
          </p:cNvPr>
          <p:cNvSpPr>
            <a:spLocks noGrp="1"/>
          </p:cNvSpPr>
          <p:nvPr userDrawn="1">
            <p:ph type="subTitle" idx="1"/>
          </p:nvPr>
        </p:nvSpPr>
        <p:spPr>
          <a:xfrm>
            <a:off x="1555750" y="5418252"/>
            <a:ext cx="4476750" cy="825499"/>
          </a:xfrm>
          <a:prstGeom prst="rect">
            <a:avLst/>
          </a:prstGeom>
        </p:spPr>
        <p:txBody>
          <a:bodyPr>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31DA495-F463-4F0C-8847-EC15E177C5B4}"/>
              </a:ext>
            </a:extLst>
          </p:cNvPr>
          <p:cNvSpPr>
            <a:spLocks noGrp="1"/>
          </p:cNvSpPr>
          <p:nvPr userDrawn="1">
            <p:ph type="dt" sz="half" idx="10"/>
          </p:nvPr>
        </p:nvSpPr>
        <p:spPr/>
        <p:txBody>
          <a:bodyPr/>
          <a:lstStyle>
            <a:lvl1pPr>
              <a:defRPr>
                <a:solidFill>
                  <a:schemeClr val="bg1"/>
                </a:solidFill>
              </a:defRPr>
            </a:lvl1pPr>
          </a:lstStyle>
          <a:p>
            <a:fld id="{CCD43B5F-69CE-4B8F-96D7-025B64535229}" type="datetime4">
              <a:rPr lang="en-US" smtClean="0"/>
              <a:t>March 11, 2020</a:t>
            </a:fld>
            <a:endParaRPr lang="en-US"/>
          </a:p>
        </p:txBody>
      </p:sp>
      <p:sp>
        <p:nvSpPr>
          <p:cNvPr id="5" name="Footer Placeholder 4">
            <a:extLst>
              <a:ext uri="{FF2B5EF4-FFF2-40B4-BE49-F238E27FC236}">
                <a16:creationId xmlns:a16="http://schemas.microsoft.com/office/drawing/2014/main" id="{10C13758-39C0-46CC-ADB0-D3C5ED6B2483}"/>
              </a:ext>
            </a:extLst>
          </p:cNvPr>
          <p:cNvSpPr>
            <a:spLocks noGrp="1"/>
          </p:cNvSpPr>
          <p:nvPr userDrawn="1">
            <p:ph type="ftr" sz="quarter" idx="11"/>
          </p:nvPr>
        </p:nvSpPr>
        <p:spPr/>
        <p:txBody>
          <a:bodyPr/>
          <a:lstStyle>
            <a:lvl1pPr>
              <a:defRPr>
                <a:solidFill>
                  <a:schemeClr val="bg1"/>
                </a:solidFill>
              </a:defRPr>
            </a:lvl1pPr>
          </a:lstStyle>
          <a:p>
            <a:r>
              <a:rPr lang="en-US"/>
              <a:t>MPRINT Industry Workshop</a:t>
            </a:r>
          </a:p>
        </p:txBody>
      </p:sp>
      <p:sp>
        <p:nvSpPr>
          <p:cNvPr id="6" name="Slide Number Placeholder 5">
            <a:extLst>
              <a:ext uri="{FF2B5EF4-FFF2-40B4-BE49-F238E27FC236}">
                <a16:creationId xmlns:a16="http://schemas.microsoft.com/office/drawing/2014/main" id="{E6C95F29-BCE3-45C5-B5AE-D338120A3C86}"/>
              </a:ext>
            </a:extLst>
          </p:cNvPr>
          <p:cNvSpPr>
            <a:spLocks noGrp="1"/>
          </p:cNvSpPr>
          <p:nvPr userDrawn="1">
            <p:ph type="sldNum" sz="quarter" idx="12"/>
          </p:nvPr>
        </p:nvSpPr>
        <p:spPr/>
        <p:txBody>
          <a:bodyPr/>
          <a:lstStyle>
            <a:lvl1pPr>
              <a:defRPr>
                <a:solidFill>
                  <a:schemeClr val="bg1"/>
                </a:solidFill>
              </a:defRPr>
            </a:lvl1pPr>
          </a:lstStyle>
          <a:p>
            <a:fld id="{58339581-759F-43B7-B47D-47F906F0E294}" type="slidenum">
              <a:rPr lang="en-US" smtClean="0"/>
              <a:pPr/>
              <a:t>‹#›</a:t>
            </a:fld>
            <a:endParaRPr lang="en-US"/>
          </a:p>
        </p:txBody>
      </p:sp>
    </p:spTree>
    <p:extLst>
      <p:ext uri="{BB962C8B-B14F-4D97-AF65-F5344CB8AC3E}">
        <p14:creationId xmlns:p14="http://schemas.microsoft.com/office/powerpoint/2010/main" val="4078152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3EADC-FA06-4311-9C7E-8EE2BED88A60}"/>
              </a:ext>
            </a:extLst>
          </p:cNvPr>
          <p:cNvSpPr>
            <a:spLocks noGrp="1"/>
          </p:cNvSpPr>
          <p:nvPr userDrawn="1">
            <p:ph type="ctrTitle"/>
          </p:nvPr>
        </p:nvSpPr>
        <p:spPr>
          <a:xfrm>
            <a:off x="1349376" y="1028700"/>
            <a:ext cx="9496424" cy="1892301"/>
          </a:xfrm>
          <a:prstGeom prst="rect">
            <a:avLst/>
          </a:prstGeom>
        </p:spPr>
        <p:txBody>
          <a:bodyPr anchor="ctr">
            <a:normAutofit/>
          </a:bodyPr>
          <a:lstStyle>
            <a:lvl1pPr algn="ctr">
              <a:defRPr sz="44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04F7C1C7-AA35-46F5-ADCA-255FC3BBB6E1}"/>
              </a:ext>
            </a:extLst>
          </p:cNvPr>
          <p:cNvSpPr>
            <a:spLocks noGrp="1"/>
          </p:cNvSpPr>
          <p:nvPr userDrawn="1">
            <p:ph type="subTitle" idx="1"/>
          </p:nvPr>
        </p:nvSpPr>
        <p:spPr>
          <a:xfrm>
            <a:off x="3352800" y="5562600"/>
            <a:ext cx="5613400" cy="746267"/>
          </a:xfrm>
          <a:prstGeom prst="rect">
            <a:avLst/>
          </a:prstGeom>
        </p:spPr>
        <p:txBody>
          <a:bodyPr anchor="b">
            <a:normAutofit/>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Date Placeholder 2">
            <a:extLst>
              <a:ext uri="{FF2B5EF4-FFF2-40B4-BE49-F238E27FC236}">
                <a16:creationId xmlns:a16="http://schemas.microsoft.com/office/drawing/2014/main" id="{A45B8DBC-C63D-47F0-BC6B-589C6B2D163C}"/>
              </a:ext>
            </a:extLst>
          </p:cNvPr>
          <p:cNvSpPr>
            <a:spLocks noGrp="1"/>
          </p:cNvSpPr>
          <p:nvPr>
            <p:ph type="dt" sz="half" idx="10"/>
          </p:nvPr>
        </p:nvSpPr>
        <p:spPr>
          <a:xfrm>
            <a:off x="0" y="6477727"/>
            <a:ext cx="1349375" cy="180976"/>
          </a:xfrm>
        </p:spPr>
        <p:txBody>
          <a:bodyPr/>
          <a:lstStyle/>
          <a:p>
            <a:fld id="{313DF124-26F2-4D3A-B5D0-C07BD1C53E2D}" type="datetime4">
              <a:rPr lang="en-US" smtClean="0"/>
              <a:pPr/>
              <a:t>March 11, 2020</a:t>
            </a:fld>
            <a:endParaRPr lang="en-US" dirty="0"/>
          </a:p>
        </p:txBody>
      </p:sp>
      <p:sp>
        <p:nvSpPr>
          <p:cNvPr id="11" name="Slide Number Placeholder 4">
            <a:extLst>
              <a:ext uri="{FF2B5EF4-FFF2-40B4-BE49-F238E27FC236}">
                <a16:creationId xmlns:a16="http://schemas.microsoft.com/office/drawing/2014/main" id="{ACA5662D-726D-455A-815F-AF08611DEE97}"/>
              </a:ext>
            </a:extLst>
          </p:cNvPr>
          <p:cNvSpPr>
            <a:spLocks noGrp="1"/>
          </p:cNvSpPr>
          <p:nvPr>
            <p:ph type="sldNum" sz="quarter" idx="12"/>
          </p:nvPr>
        </p:nvSpPr>
        <p:spPr>
          <a:xfrm>
            <a:off x="11650662" y="6474551"/>
            <a:ext cx="541338" cy="180976"/>
          </a:xfrm>
        </p:spPr>
        <p:txBody>
          <a:bodyPr/>
          <a:lstStyle/>
          <a:p>
            <a:fld id="{58339581-759F-43B7-B47D-47F906F0E294}" type="slidenum">
              <a:rPr lang="en-US" smtClean="0"/>
              <a:pPr/>
              <a:t>‹#›</a:t>
            </a:fld>
            <a:endParaRPr lang="en-US" dirty="0"/>
          </a:p>
        </p:txBody>
      </p:sp>
      <p:sp>
        <p:nvSpPr>
          <p:cNvPr id="12" name="Footer Placeholder 3">
            <a:extLst>
              <a:ext uri="{FF2B5EF4-FFF2-40B4-BE49-F238E27FC236}">
                <a16:creationId xmlns:a16="http://schemas.microsoft.com/office/drawing/2014/main" id="{C6E71175-91A4-4EE1-87C9-1C1861190BB9}"/>
              </a:ext>
            </a:extLst>
          </p:cNvPr>
          <p:cNvSpPr>
            <a:spLocks noGrp="1"/>
          </p:cNvSpPr>
          <p:nvPr>
            <p:ph type="ftr" sz="quarter" idx="11"/>
          </p:nvPr>
        </p:nvSpPr>
        <p:spPr>
          <a:xfrm>
            <a:off x="2879017" y="6474551"/>
            <a:ext cx="6433967" cy="180976"/>
          </a:xfrm>
        </p:spPr>
        <p:txBody>
          <a:bodyPr/>
          <a:lstStyle/>
          <a:p>
            <a:r>
              <a:rPr lang="en-US"/>
              <a:t>MPRINT Industry Workshop</a:t>
            </a:r>
            <a:endParaRPr lang="en-US" dirty="0"/>
          </a:p>
        </p:txBody>
      </p:sp>
    </p:spTree>
    <p:extLst>
      <p:ext uri="{BB962C8B-B14F-4D97-AF65-F5344CB8AC3E}">
        <p14:creationId xmlns:p14="http://schemas.microsoft.com/office/powerpoint/2010/main" val="234763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ts of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E8B98-DDF7-4FC4-B009-4EE50924252F}"/>
              </a:ext>
            </a:extLst>
          </p:cNvPr>
          <p:cNvSpPr>
            <a:spLocks noGrp="1"/>
          </p:cNvSpPr>
          <p:nvPr>
            <p:ph type="title"/>
          </p:nvPr>
        </p:nvSpPr>
        <p:spPr>
          <a:xfrm>
            <a:off x="539750" y="269875"/>
            <a:ext cx="11110913" cy="755650"/>
          </a:xfrm>
          <a:prstGeom prst="rect">
            <a:avLst/>
          </a:prstGeo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9D92A90-A243-415D-AF97-746A1EDA1EF9}"/>
              </a:ext>
            </a:extLst>
          </p:cNvPr>
          <p:cNvSpPr>
            <a:spLocks noGrp="1"/>
          </p:cNvSpPr>
          <p:nvPr>
            <p:ph type="dt" sz="half" idx="10"/>
          </p:nvPr>
        </p:nvSpPr>
        <p:spPr/>
        <p:txBody>
          <a:bodyPr/>
          <a:lstStyle/>
          <a:p>
            <a:fld id="{76DF3190-F785-4762-9A9C-D483FA809302}" type="datetime4">
              <a:rPr lang="en-US" smtClean="0"/>
              <a:t>March 11, 2020</a:t>
            </a:fld>
            <a:endParaRPr lang="en-US" dirty="0"/>
          </a:p>
        </p:txBody>
      </p:sp>
      <p:sp>
        <p:nvSpPr>
          <p:cNvPr id="4" name="Footer Placeholder 3">
            <a:extLst>
              <a:ext uri="{FF2B5EF4-FFF2-40B4-BE49-F238E27FC236}">
                <a16:creationId xmlns:a16="http://schemas.microsoft.com/office/drawing/2014/main" id="{8EF2897C-6607-4557-8D85-69249C1827DC}"/>
              </a:ext>
            </a:extLst>
          </p:cNvPr>
          <p:cNvSpPr>
            <a:spLocks noGrp="1"/>
          </p:cNvSpPr>
          <p:nvPr>
            <p:ph type="ftr" sz="quarter" idx="11"/>
          </p:nvPr>
        </p:nvSpPr>
        <p:spPr/>
        <p:txBody>
          <a:bodyPr/>
          <a:lstStyle/>
          <a:p>
            <a:r>
              <a:rPr lang="en-US"/>
              <a:t>MPRINT Industry Workshop</a:t>
            </a:r>
            <a:endParaRPr lang="en-US" dirty="0"/>
          </a:p>
        </p:txBody>
      </p:sp>
      <p:sp>
        <p:nvSpPr>
          <p:cNvPr id="5" name="Slide Number Placeholder 4">
            <a:extLst>
              <a:ext uri="{FF2B5EF4-FFF2-40B4-BE49-F238E27FC236}">
                <a16:creationId xmlns:a16="http://schemas.microsoft.com/office/drawing/2014/main" id="{9FD76683-27D5-4FF8-BBC7-DE7486C71FC5}"/>
              </a:ext>
            </a:extLst>
          </p:cNvPr>
          <p:cNvSpPr>
            <a:spLocks noGrp="1"/>
          </p:cNvSpPr>
          <p:nvPr>
            <p:ph type="sldNum" sz="quarter" idx="12"/>
          </p:nvPr>
        </p:nvSpPr>
        <p:spPr/>
        <p:txBody>
          <a:bodyPr/>
          <a:lstStyle/>
          <a:p>
            <a:fld id="{58339581-759F-43B7-B47D-47F906F0E294}" type="slidenum">
              <a:rPr lang="en-US" smtClean="0"/>
              <a:pPr/>
              <a:t>‹#›</a:t>
            </a:fld>
            <a:endParaRPr lang="en-US" dirty="0"/>
          </a:p>
        </p:txBody>
      </p:sp>
      <p:sp>
        <p:nvSpPr>
          <p:cNvPr id="7" name="Text Placeholder 6">
            <a:extLst>
              <a:ext uri="{FF2B5EF4-FFF2-40B4-BE49-F238E27FC236}">
                <a16:creationId xmlns:a16="http://schemas.microsoft.com/office/drawing/2014/main" id="{3FA8FA3A-776D-4F9A-9281-CD8810D4965E}"/>
              </a:ext>
            </a:extLst>
          </p:cNvPr>
          <p:cNvSpPr>
            <a:spLocks noGrp="1"/>
          </p:cNvSpPr>
          <p:nvPr>
            <p:ph type="body" sz="quarter" idx="13"/>
          </p:nvPr>
        </p:nvSpPr>
        <p:spPr>
          <a:xfrm>
            <a:off x="539750" y="1150938"/>
            <a:ext cx="11110912" cy="4119562"/>
          </a:xfrm>
          <a:prstGeom prst="rect">
            <a:avLst/>
          </a:prstGeom>
        </p:spPr>
        <p:txBody>
          <a:bodyPr>
            <a:normAutofit/>
          </a:bodyPr>
          <a:lstStyle>
            <a:lvl1pPr>
              <a:defRPr sz="2000"/>
            </a:lvl1pPr>
            <a:lvl2pPr>
              <a:defRPr sz="2000"/>
            </a:lvl2pPr>
            <a:lvl3pPr>
              <a:defRPr sz="20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79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65036-3D15-4D08-9281-87CBB86A5539}"/>
              </a:ext>
            </a:extLst>
          </p:cNvPr>
          <p:cNvSpPr>
            <a:spLocks noGrp="1"/>
          </p:cNvSpPr>
          <p:nvPr>
            <p:ph type="title"/>
          </p:nvPr>
        </p:nvSpPr>
        <p:spPr>
          <a:xfrm>
            <a:off x="539749" y="269875"/>
            <a:ext cx="11110913" cy="755650"/>
          </a:xfrm>
          <a:prstGeom prst="rect">
            <a:avLst/>
          </a:prstGeom>
        </p:spPr>
        <p:txBody>
          <a:bodyPr anchor="ctr"/>
          <a:lstStyle/>
          <a:p>
            <a:r>
              <a:rPr lang="en-US" dirty="0"/>
              <a:t>Click to edit Master title style</a:t>
            </a:r>
          </a:p>
        </p:txBody>
      </p:sp>
      <p:sp>
        <p:nvSpPr>
          <p:cNvPr id="3" name="Date Placeholder 2">
            <a:extLst>
              <a:ext uri="{FF2B5EF4-FFF2-40B4-BE49-F238E27FC236}">
                <a16:creationId xmlns:a16="http://schemas.microsoft.com/office/drawing/2014/main" id="{058E0E79-5CDD-4194-B178-C8D9C7611C31}"/>
              </a:ext>
            </a:extLst>
          </p:cNvPr>
          <p:cNvSpPr>
            <a:spLocks noGrp="1"/>
          </p:cNvSpPr>
          <p:nvPr>
            <p:ph type="dt" sz="half" idx="10"/>
          </p:nvPr>
        </p:nvSpPr>
        <p:spPr>
          <a:xfrm>
            <a:off x="0" y="6474550"/>
            <a:ext cx="1349375" cy="180976"/>
          </a:xfrm>
        </p:spPr>
        <p:txBody>
          <a:bodyPr/>
          <a:lstStyle/>
          <a:p>
            <a:fld id="{B9BB591F-E461-4E9D-80C8-B83A3DD63CFE}" type="datetime4">
              <a:rPr lang="en-US" smtClean="0"/>
              <a:t>March 11, 2020</a:t>
            </a:fld>
            <a:endParaRPr lang="en-US"/>
          </a:p>
        </p:txBody>
      </p:sp>
      <p:sp>
        <p:nvSpPr>
          <p:cNvPr id="4" name="Footer Placeholder 3">
            <a:extLst>
              <a:ext uri="{FF2B5EF4-FFF2-40B4-BE49-F238E27FC236}">
                <a16:creationId xmlns:a16="http://schemas.microsoft.com/office/drawing/2014/main" id="{3FDABF8B-B692-4B6E-91C1-867C8487EEA2}"/>
              </a:ext>
            </a:extLst>
          </p:cNvPr>
          <p:cNvSpPr>
            <a:spLocks noGrp="1"/>
          </p:cNvSpPr>
          <p:nvPr>
            <p:ph type="ftr" sz="quarter" idx="11"/>
          </p:nvPr>
        </p:nvSpPr>
        <p:spPr/>
        <p:txBody>
          <a:bodyPr/>
          <a:lstStyle/>
          <a:p>
            <a:r>
              <a:rPr lang="en-US"/>
              <a:t>MPRINT Industry Workshop</a:t>
            </a:r>
          </a:p>
        </p:txBody>
      </p:sp>
      <p:sp>
        <p:nvSpPr>
          <p:cNvPr id="5" name="Slide Number Placeholder 4">
            <a:extLst>
              <a:ext uri="{FF2B5EF4-FFF2-40B4-BE49-F238E27FC236}">
                <a16:creationId xmlns:a16="http://schemas.microsoft.com/office/drawing/2014/main" id="{61577957-3333-4362-9BDE-CB077A70ABDC}"/>
              </a:ext>
            </a:extLst>
          </p:cNvPr>
          <p:cNvSpPr>
            <a:spLocks noGrp="1"/>
          </p:cNvSpPr>
          <p:nvPr>
            <p:ph type="sldNum" sz="quarter" idx="12"/>
          </p:nvPr>
        </p:nvSpPr>
        <p:spPr>
          <a:xfrm>
            <a:off x="11650663" y="6474550"/>
            <a:ext cx="541337" cy="180976"/>
          </a:xfrm>
        </p:spPr>
        <p:txBody>
          <a:bodyPr/>
          <a:lstStyle>
            <a:lvl1pPr algn="ctr">
              <a:defRPr/>
            </a:lvl1pPr>
          </a:lstStyle>
          <a:p>
            <a:fld id="{58339581-759F-43B7-B47D-47F906F0E294}" type="slidenum">
              <a:rPr lang="en-US" smtClean="0"/>
              <a:pPr/>
              <a:t>‹#›</a:t>
            </a:fld>
            <a:endParaRPr lang="en-US"/>
          </a:p>
        </p:txBody>
      </p:sp>
    </p:spTree>
    <p:extLst>
      <p:ext uri="{BB962C8B-B14F-4D97-AF65-F5344CB8AC3E}">
        <p14:creationId xmlns:p14="http://schemas.microsoft.com/office/powerpoint/2010/main" val="251817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750" y="1587500"/>
            <a:ext cx="10922000" cy="46355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AFB140-86E9-431D-97A8-3F5946475677}" type="datetime4">
              <a:rPr lang="en-US" smtClean="0">
                <a:solidFill>
                  <a:prstClr val="black">
                    <a:tint val="75000"/>
                  </a:prstClr>
                </a:solidFill>
                <a:latin typeface="Calibri"/>
              </a:rPr>
              <a:t>March 11, 2020</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en-US">
                <a:solidFill>
                  <a:prstClr val="black">
                    <a:tint val="75000"/>
                  </a:prstClr>
                </a:solidFill>
                <a:latin typeface="Calibri"/>
              </a:rPr>
              <a:t>MPRINT Industry Workshop</a:t>
            </a:r>
          </a:p>
        </p:txBody>
      </p:sp>
      <p:sp>
        <p:nvSpPr>
          <p:cNvPr id="6" name="Slide Number Placeholder 5"/>
          <p:cNvSpPr>
            <a:spLocks noGrp="1"/>
          </p:cNvSpPr>
          <p:nvPr>
            <p:ph type="sldNum" sz="quarter" idx="12"/>
          </p:nvPr>
        </p:nvSpPr>
        <p:spPr/>
        <p:txBody>
          <a:bodyPr/>
          <a:lstStyle/>
          <a:p>
            <a:fld id="{80FC47A3-A2B7-D349-A446-518B0A79360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7" name="Title 1">
            <a:extLst>
              <a:ext uri="{FF2B5EF4-FFF2-40B4-BE49-F238E27FC236}">
                <a16:creationId xmlns:a16="http://schemas.microsoft.com/office/drawing/2014/main" id="{4B72B814-69EA-4CE3-BECF-600CB26FDAEA}"/>
              </a:ext>
            </a:extLst>
          </p:cNvPr>
          <p:cNvSpPr>
            <a:spLocks noGrp="1"/>
          </p:cNvSpPr>
          <p:nvPr>
            <p:ph type="title"/>
          </p:nvPr>
        </p:nvSpPr>
        <p:spPr>
          <a:xfrm>
            <a:off x="539750" y="269875"/>
            <a:ext cx="11110913" cy="75565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118882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F88FC-A527-4A1B-8C19-3A0AF5588AEA}"/>
              </a:ext>
            </a:extLst>
          </p:cNvPr>
          <p:cNvSpPr>
            <a:spLocks noGrp="1"/>
          </p:cNvSpPr>
          <p:nvPr>
            <p:ph type="title"/>
          </p:nvPr>
        </p:nvSpPr>
        <p:spPr>
          <a:xfrm>
            <a:off x="539749" y="282211"/>
            <a:ext cx="11110913" cy="743313"/>
          </a:xfrm>
          <a:prstGeom prst="rect">
            <a:avLst/>
          </a:prstGeo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2568DE6A-4FF0-442F-BCE4-3CC8262025FD}"/>
              </a:ext>
            </a:extLst>
          </p:cNvPr>
          <p:cNvSpPr>
            <a:spLocks noGrp="1"/>
          </p:cNvSpPr>
          <p:nvPr>
            <p:ph type="body" idx="1"/>
          </p:nvPr>
        </p:nvSpPr>
        <p:spPr>
          <a:xfrm>
            <a:off x="539750" y="1491255"/>
            <a:ext cx="5490392" cy="415333"/>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86B79123-B921-4566-9412-35B668E4025D}"/>
              </a:ext>
            </a:extLst>
          </p:cNvPr>
          <p:cNvSpPr>
            <a:spLocks noGrp="1"/>
          </p:cNvSpPr>
          <p:nvPr>
            <p:ph sz="half" idx="2"/>
          </p:nvPr>
        </p:nvSpPr>
        <p:spPr>
          <a:xfrm>
            <a:off x="539750" y="2033588"/>
            <a:ext cx="5492750" cy="4189413"/>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5B24AE4-59B8-4655-ABC7-B5D0D1E4B239}"/>
              </a:ext>
            </a:extLst>
          </p:cNvPr>
          <p:cNvSpPr>
            <a:spLocks noGrp="1"/>
          </p:cNvSpPr>
          <p:nvPr>
            <p:ph type="body" sz="quarter" idx="3"/>
          </p:nvPr>
        </p:nvSpPr>
        <p:spPr>
          <a:xfrm>
            <a:off x="6161858" y="1491255"/>
            <a:ext cx="5488803" cy="415333"/>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B465078-7EA5-4350-B5F8-AF1612384D15}"/>
              </a:ext>
            </a:extLst>
          </p:cNvPr>
          <p:cNvSpPr>
            <a:spLocks noGrp="1"/>
          </p:cNvSpPr>
          <p:nvPr>
            <p:ph sz="quarter" idx="4"/>
          </p:nvPr>
        </p:nvSpPr>
        <p:spPr>
          <a:xfrm>
            <a:off x="6161859" y="2033588"/>
            <a:ext cx="5488802" cy="4189413"/>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A5BF1607-EE3E-49BA-A217-6C91411998BE}"/>
              </a:ext>
            </a:extLst>
          </p:cNvPr>
          <p:cNvSpPr>
            <a:spLocks noGrp="1"/>
          </p:cNvSpPr>
          <p:nvPr>
            <p:ph type="dt" sz="half" idx="10"/>
          </p:nvPr>
        </p:nvSpPr>
        <p:spPr/>
        <p:txBody>
          <a:bodyPr/>
          <a:lstStyle/>
          <a:p>
            <a:fld id="{F4B3DD0F-6125-4F46-9CA1-91AB3B333ABC}" type="datetime4">
              <a:rPr lang="en-US" smtClean="0"/>
              <a:t>March 11, 2020</a:t>
            </a:fld>
            <a:endParaRPr lang="en-US"/>
          </a:p>
        </p:txBody>
      </p:sp>
      <p:sp>
        <p:nvSpPr>
          <p:cNvPr id="8" name="Footer Placeholder 7">
            <a:extLst>
              <a:ext uri="{FF2B5EF4-FFF2-40B4-BE49-F238E27FC236}">
                <a16:creationId xmlns:a16="http://schemas.microsoft.com/office/drawing/2014/main" id="{49382A01-FB88-4D54-9A15-6B72F22E1A9C}"/>
              </a:ext>
            </a:extLst>
          </p:cNvPr>
          <p:cNvSpPr>
            <a:spLocks noGrp="1"/>
          </p:cNvSpPr>
          <p:nvPr>
            <p:ph type="ftr" sz="quarter" idx="11"/>
          </p:nvPr>
        </p:nvSpPr>
        <p:spPr/>
        <p:txBody>
          <a:bodyPr/>
          <a:lstStyle/>
          <a:p>
            <a:r>
              <a:rPr lang="en-US"/>
              <a:t>MPRINT Industry Workshop</a:t>
            </a:r>
          </a:p>
        </p:txBody>
      </p:sp>
      <p:sp>
        <p:nvSpPr>
          <p:cNvPr id="9" name="Slide Number Placeholder 8">
            <a:extLst>
              <a:ext uri="{FF2B5EF4-FFF2-40B4-BE49-F238E27FC236}">
                <a16:creationId xmlns:a16="http://schemas.microsoft.com/office/drawing/2014/main" id="{49187684-0DE6-4F26-8554-33CFADACBC53}"/>
              </a:ext>
            </a:extLst>
          </p:cNvPr>
          <p:cNvSpPr>
            <a:spLocks noGrp="1"/>
          </p:cNvSpPr>
          <p:nvPr>
            <p:ph type="sldNum" sz="quarter" idx="12"/>
          </p:nvPr>
        </p:nvSpPr>
        <p:spPr/>
        <p:txBody>
          <a:bodyPr/>
          <a:lstStyle/>
          <a:p>
            <a:fld id="{58339581-759F-43B7-B47D-47F906F0E294}" type="slidenum">
              <a:rPr lang="en-US" smtClean="0"/>
              <a:t>‹#›</a:t>
            </a:fld>
            <a:endParaRPr lang="en-US"/>
          </a:p>
        </p:txBody>
      </p:sp>
    </p:spTree>
    <p:extLst>
      <p:ext uri="{BB962C8B-B14F-4D97-AF65-F5344CB8AC3E}">
        <p14:creationId xmlns:p14="http://schemas.microsoft.com/office/powerpoint/2010/main" val="7045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1EA90C-2900-4F56-A54E-D137FF22748C}"/>
              </a:ext>
            </a:extLst>
          </p:cNvPr>
          <p:cNvSpPr>
            <a:spLocks noGrp="1"/>
          </p:cNvSpPr>
          <p:nvPr>
            <p:ph type="dt" sz="half" idx="10"/>
          </p:nvPr>
        </p:nvSpPr>
        <p:spPr/>
        <p:txBody>
          <a:bodyPr/>
          <a:lstStyle/>
          <a:p>
            <a:fld id="{97AA13AC-8C4C-47C5-840D-4A077C603990}" type="datetime4">
              <a:rPr lang="en-US" smtClean="0"/>
              <a:t>March 11, 2020</a:t>
            </a:fld>
            <a:endParaRPr lang="en-US"/>
          </a:p>
        </p:txBody>
      </p:sp>
      <p:sp>
        <p:nvSpPr>
          <p:cNvPr id="3" name="Footer Placeholder 2">
            <a:extLst>
              <a:ext uri="{FF2B5EF4-FFF2-40B4-BE49-F238E27FC236}">
                <a16:creationId xmlns:a16="http://schemas.microsoft.com/office/drawing/2014/main" id="{BC285AB7-3FD5-4BD6-8C50-AB70623E8A94}"/>
              </a:ext>
            </a:extLst>
          </p:cNvPr>
          <p:cNvSpPr>
            <a:spLocks noGrp="1"/>
          </p:cNvSpPr>
          <p:nvPr>
            <p:ph type="ftr" sz="quarter" idx="11"/>
          </p:nvPr>
        </p:nvSpPr>
        <p:spPr/>
        <p:txBody>
          <a:bodyPr/>
          <a:lstStyle/>
          <a:p>
            <a:r>
              <a:rPr lang="en-US"/>
              <a:t>MPRINT Industry Workshop</a:t>
            </a:r>
          </a:p>
        </p:txBody>
      </p:sp>
      <p:sp>
        <p:nvSpPr>
          <p:cNvPr id="4" name="Slide Number Placeholder 3">
            <a:extLst>
              <a:ext uri="{FF2B5EF4-FFF2-40B4-BE49-F238E27FC236}">
                <a16:creationId xmlns:a16="http://schemas.microsoft.com/office/drawing/2014/main" id="{D4F098AE-2771-453E-B396-6C1DD0907E3C}"/>
              </a:ext>
            </a:extLst>
          </p:cNvPr>
          <p:cNvSpPr>
            <a:spLocks noGrp="1"/>
          </p:cNvSpPr>
          <p:nvPr>
            <p:ph type="sldNum" sz="quarter" idx="12"/>
          </p:nvPr>
        </p:nvSpPr>
        <p:spPr/>
        <p:txBody>
          <a:bodyPr/>
          <a:lstStyle/>
          <a:p>
            <a:fld id="{58339581-759F-43B7-B47D-47F906F0E294}" type="slidenum">
              <a:rPr lang="en-US" smtClean="0"/>
              <a:t>‹#›</a:t>
            </a:fld>
            <a:endParaRPr lang="en-US"/>
          </a:p>
        </p:txBody>
      </p:sp>
    </p:spTree>
    <p:extLst>
      <p:ext uri="{BB962C8B-B14F-4D97-AF65-F5344CB8AC3E}">
        <p14:creationId xmlns:p14="http://schemas.microsoft.com/office/powerpoint/2010/main" val="149785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AE094E-9304-4478-A67E-2134D652F595}"/>
              </a:ext>
            </a:extLst>
          </p:cNvPr>
          <p:cNvSpPr>
            <a:spLocks noGrp="1"/>
          </p:cNvSpPr>
          <p:nvPr>
            <p:ph idx="1"/>
          </p:nvPr>
        </p:nvSpPr>
        <p:spPr>
          <a:xfrm>
            <a:off x="5238750" y="1587500"/>
            <a:ext cx="6312717" cy="4635500"/>
          </a:xfrm>
          <a:prstGeom prst="rect">
            <a:avLst/>
          </a:prstGeom>
        </p:spPr>
        <p:txBody>
          <a:bodyPr>
            <a:normAutofit/>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C4144E9-6F8E-44BB-89F1-D80A48A836CC}"/>
              </a:ext>
            </a:extLst>
          </p:cNvPr>
          <p:cNvSpPr>
            <a:spLocks noGrp="1"/>
          </p:cNvSpPr>
          <p:nvPr>
            <p:ph type="body" sz="half" idx="2"/>
          </p:nvPr>
        </p:nvSpPr>
        <p:spPr>
          <a:xfrm>
            <a:off x="635000" y="1587501"/>
            <a:ext cx="4476750" cy="463550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77A9732A-2553-47F1-AEDC-4DE245010F77}"/>
              </a:ext>
            </a:extLst>
          </p:cNvPr>
          <p:cNvSpPr>
            <a:spLocks noGrp="1"/>
          </p:cNvSpPr>
          <p:nvPr>
            <p:ph type="dt" sz="half" idx="10"/>
          </p:nvPr>
        </p:nvSpPr>
        <p:spPr/>
        <p:txBody>
          <a:bodyPr/>
          <a:lstStyle/>
          <a:p>
            <a:fld id="{0A63E61C-B90A-458C-BBAC-34F3B219C52E}" type="datetime4">
              <a:rPr lang="en-US" smtClean="0"/>
              <a:t>March 11, 2020</a:t>
            </a:fld>
            <a:endParaRPr lang="en-US"/>
          </a:p>
        </p:txBody>
      </p:sp>
      <p:sp>
        <p:nvSpPr>
          <p:cNvPr id="6" name="Footer Placeholder 5">
            <a:extLst>
              <a:ext uri="{FF2B5EF4-FFF2-40B4-BE49-F238E27FC236}">
                <a16:creationId xmlns:a16="http://schemas.microsoft.com/office/drawing/2014/main" id="{1F1C80A2-D412-4DFF-867E-1401D9B5DBA5}"/>
              </a:ext>
            </a:extLst>
          </p:cNvPr>
          <p:cNvSpPr>
            <a:spLocks noGrp="1"/>
          </p:cNvSpPr>
          <p:nvPr>
            <p:ph type="ftr" sz="quarter" idx="11"/>
          </p:nvPr>
        </p:nvSpPr>
        <p:spPr/>
        <p:txBody>
          <a:bodyPr/>
          <a:lstStyle/>
          <a:p>
            <a:r>
              <a:rPr lang="en-US"/>
              <a:t>MPRINT Industry Workshop</a:t>
            </a:r>
          </a:p>
        </p:txBody>
      </p:sp>
      <p:sp>
        <p:nvSpPr>
          <p:cNvPr id="7" name="Slide Number Placeholder 6">
            <a:extLst>
              <a:ext uri="{FF2B5EF4-FFF2-40B4-BE49-F238E27FC236}">
                <a16:creationId xmlns:a16="http://schemas.microsoft.com/office/drawing/2014/main" id="{95495767-2358-4468-8439-3822F61352B8}"/>
              </a:ext>
            </a:extLst>
          </p:cNvPr>
          <p:cNvSpPr>
            <a:spLocks noGrp="1"/>
          </p:cNvSpPr>
          <p:nvPr>
            <p:ph type="sldNum" sz="quarter" idx="12"/>
          </p:nvPr>
        </p:nvSpPr>
        <p:spPr/>
        <p:txBody>
          <a:bodyPr/>
          <a:lstStyle/>
          <a:p>
            <a:fld id="{58339581-759F-43B7-B47D-47F906F0E294}" type="slidenum">
              <a:rPr lang="en-US" smtClean="0"/>
              <a:t>‹#›</a:t>
            </a:fld>
            <a:endParaRPr lang="en-US"/>
          </a:p>
        </p:txBody>
      </p:sp>
      <p:sp>
        <p:nvSpPr>
          <p:cNvPr id="8" name="Title 1">
            <a:extLst>
              <a:ext uri="{FF2B5EF4-FFF2-40B4-BE49-F238E27FC236}">
                <a16:creationId xmlns:a16="http://schemas.microsoft.com/office/drawing/2014/main" id="{8BCF661A-0E94-47AF-B534-8D5D3D3B4189}"/>
              </a:ext>
            </a:extLst>
          </p:cNvPr>
          <p:cNvSpPr>
            <a:spLocks noGrp="1"/>
          </p:cNvSpPr>
          <p:nvPr>
            <p:ph type="title"/>
          </p:nvPr>
        </p:nvSpPr>
        <p:spPr>
          <a:xfrm>
            <a:off x="539750" y="269875"/>
            <a:ext cx="11110913" cy="75565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2684873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5FECAA1-1AE0-4E31-955C-7CF2571A23C3}"/>
              </a:ext>
            </a:extLst>
          </p:cNvPr>
          <p:cNvSpPr>
            <a:spLocks noGrp="1"/>
          </p:cNvSpPr>
          <p:nvPr>
            <p:ph type="dt" sz="half" idx="2"/>
          </p:nvPr>
        </p:nvSpPr>
        <p:spPr>
          <a:xfrm>
            <a:off x="0" y="6477727"/>
            <a:ext cx="1349375" cy="180976"/>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fld id="{313DF124-26F2-4D3A-B5D0-C07BD1C53E2D}" type="datetime4">
              <a:rPr lang="en-US" smtClean="0"/>
              <a:pPr/>
              <a:t>March 11, 2020</a:t>
            </a:fld>
            <a:endParaRPr lang="en-US" dirty="0"/>
          </a:p>
        </p:txBody>
      </p:sp>
      <p:sp>
        <p:nvSpPr>
          <p:cNvPr id="5" name="Footer Placeholder 4">
            <a:extLst>
              <a:ext uri="{FF2B5EF4-FFF2-40B4-BE49-F238E27FC236}">
                <a16:creationId xmlns:a16="http://schemas.microsoft.com/office/drawing/2014/main" id="{BD0CB5F5-8BAC-44A1-99EF-C67D7A6EF814}"/>
              </a:ext>
            </a:extLst>
          </p:cNvPr>
          <p:cNvSpPr>
            <a:spLocks noGrp="1"/>
          </p:cNvSpPr>
          <p:nvPr>
            <p:ph type="ftr" sz="quarter" idx="3"/>
          </p:nvPr>
        </p:nvSpPr>
        <p:spPr>
          <a:xfrm>
            <a:off x="2879017" y="6474551"/>
            <a:ext cx="6433967" cy="180976"/>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r>
              <a:rPr lang="en-US"/>
              <a:t>MPRINT Industry Workshop</a:t>
            </a:r>
            <a:endParaRPr lang="en-US" dirty="0"/>
          </a:p>
        </p:txBody>
      </p:sp>
      <p:sp>
        <p:nvSpPr>
          <p:cNvPr id="6" name="Slide Number Placeholder 5">
            <a:extLst>
              <a:ext uri="{FF2B5EF4-FFF2-40B4-BE49-F238E27FC236}">
                <a16:creationId xmlns:a16="http://schemas.microsoft.com/office/drawing/2014/main" id="{ECDCBB85-93B2-4FE1-8E4B-BDEFB3E3D697}"/>
              </a:ext>
            </a:extLst>
          </p:cNvPr>
          <p:cNvSpPr>
            <a:spLocks noGrp="1"/>
          </p:cNvSpPr>
          <p:nvPr>
            <p:ph type="sldNum" sz="quarter" idx="4"/>
          </p:nvPr>
        </p:nvSpPr>
        <p:spPr>
          <a:xfrm>
            <a:off x="11650662" y="6474551"/>
            <a:ext cx="541338" cy="180976"/>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fld id="{58339581-759F-43B7-B47D-47F906F0E294}" type="slidenum">
              <a:rPr lang="en-US" smtClean="0"/>
              <a:pPr/>
              <a:t>‹#›</a:t>
            </a:fld>
            <a:endParaRPr lang="en-US" dirty="0"/>
          </a:p>
        </p:txBody>
      </p:sp>
      <p:sp>
        <p:nvSpPr>
          <p:cNvPr id="9" name="Title Placeholder 8">
            <a:extLst>
              <a:ext uri="{FF2B5EF4-FFF2-40B4-BE49-F238E27FC236}">
                <a16:creationId xmlns:a16="http://schemas.microsoft.com/office/drawing/2014/main" id="{A70BE2C6-972D-43BB-A9E4-01622E1A4863}"/>
              </a:ext>
            </a:extLst>
          </p:cNvPr>
          <p:cNvSpPr>
            <a:spLocks noGrp="1"/>
          </p:cNvSpPr>
          <p:nvPr>
            <p:ph type="title"/>
          </p:nvPr>
        </p:nvSpPr>
        <p:spPr>
          <a:xfrm>
            <a:off x="539750" y="269875"/>
            <a:ext cx="11110912" cy="755650"/>
          </a:xfrm>
          <a:prstGeom prst="rect">
            <a:avLst/>
          </a:prstGeom>
        </p:spPr>
        <p:txBody>
          <a:bodyPr vert="horz" lIns="91440" tIns="45720" rIns="91440" bIns="45720" rtlCol="0" anchor="ctr">
            <a:normAutofit/>
          </a:bodyPr>
          <a:lstStyle/>
          <a:p>
            <a:r>
              <a:rPr lang="en-US" dirty="0"/>
              <a:t>Click to edit Master title style</a:t>
            </a:r>
          </a:p>
        </p:txBody>
      </p:sp>
      <p:sp>
        <p:nvSpPr>
          <p:cNvPr id="10" name="Text Placeholder 9">
            <a:extLst>
              <a:ext uri="{FF2B5EF4-FFF2-40B4-BE49-F238E27FC236}">
                <a16:creationId xmlns:a16="http://schemas.microsoft.com/office/drawing/2014/main" id="{88758E9A-E30C-4C3D-9A4B-2523E2E7C698}"/>
              </a:ext>
            </a:extLst>
          </p:cNvPr>
          <p:cNvSpPr>
            <a:spLocks noGrp="1"/>
          </p:cNvSpPr>
          <p:nvPr>
            <p:ph type="body" idx="1"/>
          </p:nvPr>
        </p:nvSpPr>
        <p:spPr>
          <a:xfrm>
            <a:off x="539749" y="1150938"/>
            <a:ext cx="11110913" cy="4410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Rectangle 12">
            <a:extLst>
              <a:ext uri="{FF2B5EF4-FFF2-40B4-BE49-F238E27FC236}">
                <a16:creationId xmlns:a16="http://schemas.microsoft.com/office/drawing/2014/main" id="{10B82FC2-5D0F-47FE-BDB9-03C990DED593}"/>
              </a:ext>
            </a:extLst>
          </p:cNvPr>
          <p:cNvSpPr/>
          <p:nvPr userDrawn="1"/>
        </p:nvSpPr>
        <p:spPr>
          <a:xfrm>
            <a:off x="0" y="0"/>
            <a:ext cx="12192000" cy="269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1309447661"/>
      </p:ext>
    </p:extLst>
  </p:cSld>
  <p:clrMap bg1="lt1" tx1="dk1" bg2="lt2" tx2="dk2" accent1="accent1" accent2="accent2" accent3="accent3" accent4="accent4" accent5="accent5" accent6="accent6" hlink="hlink" folHlink="folHlink"/>
  <p:sldLayoutIdLst>
    <p:sldLayoutId id="2147483686" r:id="rId1"/>
    <p:sldLayoutId id="2147483701" r:id="rId2"/>
    <p:sldLayoutId id="2147483703" r:id="rId3"/>
    <p:sldLayoutId id="2147483700" r:id="rId4"/>
    <p:sldLayoutId id="2147483693" r:id="rId5"/>
    <p:sldLayoutId id="2147483699" r:id="rId6"/>
    <p:sldLayoutId id="2147483692" r:id="rId7"/>
    <p:sldLayoutId id="2147483694" r:id="rId8"/>
    <p:sldLayoutId id="2147483695" r:id="rId9"/>
    <p:sldLayoutId id="2147483696" r:id="rId10"/>
    <p:sldLayoutId id="2147483697" r:id="rId11"/>
    <p:sldLayoutId id="214748369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4000" b="1" kern="1200" cap="none" spc="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5715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0" algn="l" defTabSz="914400" rtl="0" eaLnBrk="1" latinLnBrk="0" hangingPunct="1">
        <a:lnSpc>
          <a:spcPct val="90000"/>
        </a:lnSpc>
        <a:spcBef>
          <a:spcPts val="500"/>
        </a:spcBef>
        <a:buFont typeface="Tahoma" panose="020B0604030504040204" pitchFamily="34" charset="0"/>
        <a:buChar char="​"/>
        <a:defRPr sz="1800" kern="1200">
          <a:solidFill>
            <a:schemeClr val="tx1"/>
          </a:solidFill>
          <a:latin typeface="+mn-lt"/>
          <a:ea typeface="+mn-ea"/>
          <a:cs typeface="+mn-cs"/>
        </a:defRPr>
      </a:lvl3pPr>
      <a:lvl4pPr marL="914400" indent="0" algn="l" defTabSz="914400" rtl="0" eaLnBrk="1" latinLnBrk="0" hangingPunct="1">
        <a:lnSpc>
          <a:spcPct val="90000"/>
        </a:lnSpc>
        <a:spcBef>
          <a:spcPts val="500"/>
        </a:spcBef>
        <a:buFont typeface="Tahoma" panose="020B0604030504040204" pitchFamily="34" charset="0"/>
        <a:buChar char="​"/>
        <a:defRPr sz="1800" kern="1200">
          <a:solidFill>
            <a:schemeClr val="tx1"/>
          </a:solidFill>
          <a:latin typeface="+mn-lt"/>
          <a:ea typeface="+mn-ea"/>
          <a:cs typeface="+mn-cs"/>
        </a:defRPr>
      </a:lvl4pPr>
      <a:lvl5pPr marL="1143000" indent="0" algn="l" defTabSz="914400" rtl="0" eaLnBrk="1" latinLnBrk="0" hangingPunct="1">
        <a:lnSpc>
          <a:spcPct val="90000"/>
        </a:lnSpc>
        <a:spcBef>
          <a:spcPts val="500"/>
        </a:spcBef>
        <a:buFont typeface="Tahoma" panose="020B0604030504040204" pitchFamily="34" charset="0"/>
        <a:buChar char="​"/>
        <a:defRPr sz="1800" kern="1200">
          <a:solidFill>
            <a:schemeClr val="tx1"/>
          </a:solidFill>
          <a:latin typeface="+mn-lt"/>
          <a:ea typeface="+mn-ea"/>
          <a:cs typeface="+mn-cs"/>
        </a:defRPr>
      </a:lvl5pPr>
      <a:lvl6pPr marL="1371600" indent="0" algn="l" defTabSz="914400" rtl="0" eaLnBrk="1" latinLnBrk="0" hangingPunct="1">
        <a:lnSpc>
          <a:spcPct val="90000"/>
        </a:lnSpc>
        <a:spcBef>
          <a:spcPts val="500"/>
        </a:spcBef>
        <a:buFont typeface="Tahoma" panose="020B0604030504040204" pitchFamily="34" charset="0"/>
        <a:buChar char="​"/>
        <a:defRPr sz="1800" kern="1200">
          <a:solidFill>
            <a:schemeClr val="tx1"/>
          </a:solidFill>
          <a:latin typeface="+mn-lt"/>
          <a:ea typeface="+mn-ea"/>
          <a:cs typeface="+mn-cs"/>
        </a:defRPr>
      </a:lvl6pPr>
      <a:lvl7pPr marL="1600200" indent="0" algn="l" defTabSz="914400" rtl="0" eaLnBrk="1" latinLnBrk="0" hangingPunct="1">
        <a:lnSpc>
          <a:spcPct val="90000"/>
        </a:lnSpc>
        <a:spcBef>
          <a:spcPts val="500"/>
        </a:spcBef>
        <a:buFont typeface="Tahoma" panose="020B0604030504040204" pitchFamily="34" charset="0"/>
        <a:buChar char="​"/>
        <a:defRPr sz="1800" kern="1200">
          <a:solidFill>
            <a:schemeClr val="tx1"/>
          </a:solidFill>
          <a:latin typeface="+mn-lt"/>
          <a:ea typeface="+mn-ea"/>
          <a:cs typeface="+mn-cs"/>
        </a:defRPr>
      </a:lvl7pPr>
      <a:lvl8pPr marL="1828800" indent="0" algn="l" defTabSz="914400" rtl="0" eaLnBrk="1" latinLnBrk="0" hangingPunct="1">
        <a:lnSpc>
          <a:spcPct val="90000"/>
        </a:lnSpc>
        <a:spcBef>
          <a:spcPts val="500"/>
        </a:spcBef>
        <a:buFont typeface="Tahoma" panose="020B0604030504040204" pitchFamily="34" charset="0"/>
        <a:buChar char="​"/>
        <a:defRPr sz="1800" kern="1200">
          <a:solidFill>
            <a:schemeClr val="tx1"/>
          </a:solidFill>
          <a:latin typeface="+mn-lt"/>
          <a:ea typeface="+mn-ea"/>
          <a:cs typeface="+mn-cs"/>
        </a:defRPr>
      </a:lvl8pPr>
      <a:lvl9pPr marL="2057400" indent="0" algn="l" defTabSz="914400" rtl="0" eaLnBrk="1" latinLnBrk="0" hangingPunct="1">
        <a:lnSpc>
          <a:spcPct val="90000"/>
        </a:lnSpc>
        <a:spcBef>
          <a:spcPts val="500"/>
        </a:spcBef>
        <a:buFont typeface="Tahoma" panose="020B060403050404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F7A49"/>
          </p15:clr>
        </p15:guide>
        <p15:guide id="2" pos="7680" userDrawn="1">
          <p15:clr>
            <a:srgbClr val="FF7A49"/>
          </p15:clr>
        </p15:guide>
        <p15:guide id="3" pos="344" userDrawn="1">
          <p15:clr>
            <a:srgbClr val="FF7A49"/>
          </p15:clr>
        </p15:guide>
        <p15:guide id="4" pos="848" userDrawn="1">
          <p15:clr>
            <a:srgbClr val="FF7A49"/>
          </p15:clr>
        </p15:guide>
        <p15:guide id="5" pos="912" userDrawn="1">
          <p15:clr>
            <a:srgbClr val="FF7A49"/>
          </p15:clr>
        </p15:guide>
        <p15:guide id="6" pos="1440" userDrawn="1">
          <p15:clr>
            <a:srgbClr val="FF7A49"/>
          </p15:clr>
        </p15:guide>
        <p15:guide id="7" pos="1520" userDrawn="1">
          <p15:clr>
            <a:srgbClr val="FF7A49"/>
          </p15:clr>
        </p15:guide>
        <p15:guide id="8" pos="2032" userDrawn="1">
          <p15:clr>
            <a:srgbClr val="FF7A49"/>
          </p15:clr>
        </p15:guide>
        <p15:guide id="9" pos="2112" userDrawn="1">
          <p15:clr>
            <a:srgbClr val="FF7A49"/>
          </p15:clr>
        </p15:guide>
        <p15:guide id="10" pos="2624" userDrawn="1">
          <p15:clr>
            <a:srgbClr val="FF7A49"/>
          </p15:clr>
        </p15:guide>
        <p15:guide id="11" pos="2696" userDrawn="1">
          <p15:clr>
            <a:srgbClr val="FF7A49"/>
          </p15:clr>
        </p15:guide>
        <p15:guide id="12" pos="3208" userDrawn="1">
          <p15:clr>
            <a:srgbClr val="FF7A49"/>
          </p15:clr>
        </p15:guide>
        <p15:guide id="13" pos="3288" userDrawn="1">
          <p15:clr>
            <a:srgbClr val="FF7A49"/>
          </p15:clr>
        </p15:guide>
        <p15:guide id="14" pos="3800" userDrawn="1">
          <p15:clr>
            <a:srgbClr val="FF7A49"/>
          </p15:clr>
        </p15:guide>
        <p15:guide id="15" pos="3880" userDrawn="1">
          <p15:clr>
            <a:srgbClr val="FF7A49"/>
          </p15:clr>
        </p15:guide>
        <p15:guide id="16" pos="4392" userDrawn="1">
          <p15:clr>
            <a:srgbClr val="FF7A49"/>
          </p15:clr>
        </p15:guide>
        <p15:guide id="17" pos="4472" userDrawn="1">
          <p15:clr>
            <a:srgbClr val="FF7A49"/>
          </p15:clr>
        </p15:guide>
        <p15:guide id="18" pos="4984" userDrawn="1">
          <p15:clr>
            <a:srgbClr val="FF7A49"/>
          </p15:clr>
        </p15:guide>
        <p15:guide id="19" pos="5056" userDrawn="1">
          <p15:clr>
            <a:srgbClr val="FF7A49"/>
          </p15:clr>
        </p15:guide>
        <p15:guide id="20" pos="5568" userDrawn="1">
          <p15:clr>
            <a:srgbClr val="FF7A49"/>
          </p15:clr>
        </p15:guide>
        <p15:guide id="21" pos="5648" userDrawn="1">
          <p15:clr>
            <a:srgbClr val="FF7A49"/>
          </p15:clr>
        </p15:guide>
        <p15:guide id="22" pos="6160" userDrawn="1">
          <p15:clr>
            <a:srgbClr val="FF7A49"/>
          </p15:clr>
        </p15:guide>
        <p15:guide id="23" pos="6240" userDrawn="1">
          <p15:clr>
            <a:srgbClr val="FF7A49"/>
          </p15:clr>
        </p15:guide>
        <p15:guide id="24" pos="6752" userDrawn="1">
          <p15:clr>
            <a:srgbClr val="FF7A49"/>
          </p15:clr>
        </p15:guide>
        <p15:guide id="25" pos="6832" userDrawn="1">
          <p15:clr>
            <a:srgbClr val="FF7A49"/>
          </p15:clr>
        </p15:guide>
        <p15:guide id="26" pos="7336" userDrawn="1">
          <p15:clr>
            <a:srgbClr val="FF7A49"/>
          </p15:clr>
        </p15:guide>
        <p15:guide id="27" orient="horz" userDrawn="1">
          <p15:clr>
            <a:srgbClr val="FF7A49"/>
          </p15:clr>
        </p15:guide>
        <p15:guide id="28" orient="horz" pos="4320" userDrawn="1">
          <p15:clr>
            <a:srgbClr val="FF7A49"/>
          </p15:clr>
        </p15:guide>
        <p15:guide id="29" orient="horz" pos="168" userDrawn="1">
          <p15:clr>
            <a:srgbClr val="FF7A49"/>
          </p15:clr>
        </p15:guide>
        <p15:guide id="30" orient="horz" pos="648" userDrawn="1">
          <p15:clr>
            <a:srgbClr val="FF7A49"/>
          </p15:clr>
        </p15:guide>
        <p15:guide id="31" orient="horz" pos="728" userDrawn="1">
          <p15:clr>
            <a:srgbClr val="FF7A49"/>
          </p15:clr>
        </p15:guide>
        <p15:guide id="32" orient="horz" pos="1200" userDrawn="1">
          <p15:clr>
            <a:srgbClr val="FF7A49"/>
          </p15:clr>
        </p15:guide>
        <p15:guide id="33" orient="horz" pos="1280" userDrawn="1">
          <p15:clr>
            <a:srgbClr val="FF7A49"/>
          </p15:clr>
        </p15:guide>
        <p15:guide id="34" orient="horz" pos="1760" userDrawn="1">
          <p15:clr>
            <a:srgbClr val="FF7A49"/>
          </p15:clr>
        </p15:guide>
        <p15:guide id="35" orient="horz" pos="1840" userDrawn="1">
          <p15:clr>
            <a:srgbClr val="FF7A49"/>
          </p15:clr>
        </p15:guide>
        <p15:guide id="36" orient="horz" pos="2312" userDrawn="1">
          <p15:clr>
            <a:srgbClr val="FF7A49"/>
          </p15:clr>
        </p15:guide>
        <p15:guide id="37" orient="horz" pos="2392" userDrawn="1">
          <p15:clr>
            <a:srgbClr val="FF7A49"/>
          </p15:clr>
        </p15:guide>
        <p15:guide id="38" orient="horz" pos="2872" userDrawn="1">
          <p15:clr>
            <a:srgbClr val="FF7A49"/>
          </p15:clr>
        </p15:guide>
        <p15:guide id="39" orient="horz" pos="2952" userDrawn="1">
          <p15:clr>
            <a:srgbClr val="FF7A49"/>
          </p15:clr>
        </p15:guide>
        <p15:guide id="40" orient="horz" pos="3424" userDrawn="1">
          <p15:clr>
            <a:srgbClr val="FF7A49"/>
          </p15:clr>
        </p15:guide>
        <p15:guide id="41" orient="horz" pos="3504" userDrawn="1">
          <p15:clr>
            <a:srgbClr val="FF7A49"/>
          </p15:clr>
        </p15:guide>
        <p15:guide id="42" orient="horz" pos="3976" userDrawn="1">
          <p15:clr>
            <a:srgbClr val="FF7A49"/>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mprintokn.org/"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3.png"/><Relationship Id="rId7"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slide" Target="slide6.xml"/><Relationship Id="rId5"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slide" Target="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moleculenet.ai/datasets-1"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hyperlink" Target="https://nvlpubs.nist.gov/nistpubs/Legacy/NSRDS/nbsnsrds36.pdf" TargetMode="External"/><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jp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hyperlink" Target="http://www.dispersions-pigments.basf.com/portal/basf/ien/dt.jsp?setCursor=1_785305" TargetMode="External"/><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hyperlink" Target="https://www.walmart.com/search/?query=toothpaste"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7.png"/><Relationship Id="rId7" Type="http://schemas.openxmlformats.org/officeDocument/2006/relationships/hyperlink" Target="http://twosix-mprint-demo.s3-website-us-east-1.amazonaws.com/"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6.xml"/><Relationship Id="rId9" Type="http://schemas.openxmlformats.org/officeDocument/2006/relationships/slide" Target="slide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9.png"/><Relationship Id="rId7" Type="http://schemas.openxmlformats.org/officeDocument/2006/relationships/hyperlink" Target="http://twosix-mprint-demo.s3-website-us-east-1.amazonaws.com/workflow"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slide" Target="slide3.xml"/><Relationship Id="rId5" Type="http://schemas.openxmlformats.org/officeDocument/2006/relationships/slide" Target="slide4.xml"/><Relationship Id="rId10" Type="http://schemas.openxmlformats.org/officeDocument/2006/relationships/image" Target="../media/image3.png"/><Relationship Id="rId4" Type="http://schemas.openxmlformats.org/officeDocument/2006/relationships/slide" Target="slide6.xml"/><Relationship Id="rId9" Type="http://schemas.openxmlformats.org/officeDocument/2006/relationships/slide" Target="slide8.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5.emf"/><Relationship Id="rId7" Type="http://schemas.openxmlformats.org/officeDocument/2006/relationships/slide" Target="slide5.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slide" Target="slide4.xml"/><Relationship Id="rId5" Type="http://schemas.openxmlformats.org/officeDocument/2006/relationships/slide" Target="slide6.xml"/><Relationship Id="rId10" Type="http://schemas.openxmlformats.org/officeDocument/2006/relationships/slide" Target="slide9.xml"/><Relationship Id="rId4" Type="http://schemas.openxmlformats.org/officeDocument/2006/relationships/image" Target="../media/image6.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8.png"/><Relationship Id="rId7" Type="http://schemas.openxmlformats.org/officeDocument/2006/relationships/slide" Target="slide5.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slide" Target="slide4.xml"/><Relationship Id="rId5" Type="http://schemas.openxmlformats.org/officeDocument/2006/relationships/slide" Target="slide6.xml"/><Relationship Id="rId4" Type="http://schemas.openxmlformats.org/officeDocument/2006/relationships/image" Target="../media/image7.png"/><Relationship Id="rId9" Type="http://schemas.openxmlformats.org/officeDocument/2006/relationships/slide" Target="slide9.xml"/></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7.png"/><Relationship Id="rId7" Type="http://schemas.openxmlformats.org/officeDocument/2006/relationships/hyperlink" Target="http://twosix-mprint-demo.s3-website-us-east-1.amazonaws.com/"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6.xml"/><Relationship Id="rId9" Type="http://schemas.openxmlformats.org/officeDocument/2006/relationships/slide" Target="slide9.xml"/></Relationships>
</file>

<file path=ppt/slides/_rels/slide7.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9.png"/><Relationship Id="rId7" Type="http://schemas.openxmlformats.org/officeDocument/2006/relationships/hyperlink" Target="http://twosix-mprint-demo.s3-website-us-east-1.amazonaws.com/workflow"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slide" Target="slide5.xml"/><Relationship Id="rId5" Type="http://schemas.openxmlformats.org/officeDocument/2006/relationships/slide" Target="slide4.xml"/><Relationship Id="rId10" Type="http://schemas.openxmlformats.org/officeDocument/2006/relationships/slide" Target="slide9.xml"/><Relationship Id="rId4" Type="http://schemas.openxmlformats.org/officeDocument/2006/relationships/slide" Target="slide6.xml"/><Relationship Id="rId9" Type="http://schemas.openxmlformats.org/officeDocument/2006/relationships/slide" Target="slide8.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png"/><Relationship Id="rId7" Type="http://schemas.openxmlformats.org/officeDocument/2006/relationships/slide" Target="slide7.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slide" Target="slide5.xml"/><Relationship Id="rId5" Type="http://schemas.openxmlformats.org/officeDocument/2006/relationships/slide" Target="slide4.xml"/><Relationship Id="rId10" Type="http://schemas.openxmlformats.org/officeDocument/2006/relationships/slide" Target="slide9.xml"/><Relationship Id="rId4" Type="http://schemas.openxmlformats.org/officeDocument/2006/relationships/slide" Target="slide6.xml"/><Relationship Id="rId9" Type="http://schemas.openxmlformats.org/officeDocument/2006/relationships/slide" Target="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48E80-DE9E-4B2E-8F8A-52FC8AB6D2E6}"/>
              </a:ext>
            </a:extLst>
          </p:cNvPr>
          <p:cNvSpPr>
            <a:spLocks noGrp="1"/>
          </p:cNvSpPr>
          <p:nvPr>
            <p:ph type="title"/>
          </p:nvPr>
        </p:nvSpPr>
        <p:spPr/>
        <p:txBody>
          <a:bodyPr>
            <a:normAutofit/>
          </a:bodyPr>
          <a:lstStyle/>
          <a:p>
            <a:r>
              <a:rPr lang="en-US" sz="3600" dirty="0"/>
              <a:t>MPRINT-OKN (Chemical and Materials Informatics) </a:t>
            </a:r>
          </a:p>
        </p:txBody>
      </p:sp>
      <p:sp>
        <p:nvSpPr>
          <p:cNvPr id="4" name="Text Placeholder 3">
            <a:extLst>
              <a:ext uri="{FF2B5EF4-FFF2-40B4-BE49-F238E27FC236}">
                <a16:creationId xmlns:a16="http://schemas.microsoft.com/office/drawing/2014/main" id="{9BC4B537-DE9C-49AE-AD81-A7D86AD4559D}"/>
              </a:ext>
            </a:extLst>
          </p:cNvPr>
          <p:cNvSpPr>
            <a:spLocks noGrp="1"/>
          </p:cNvSpPr>
          <p:nvPr>
            <p:ph type="body" sz="quarter" idx="13"/>
          </p:nvPr>
        </p:nvSpPr>
        <p:spPr>
          <a:xfrm>
            <a:off x="1447800" y="1905000"/>
            <a:ext cx="9657080" cy="1765300"/>
          </a:xfrm>
        </p:spPr>
        <p:txBody>
          <a:bodyPr/>
          <a:lstStyle/>
          <a:p>
            <a:pPr marL="0" indent="0">
              <a:buNone/>
            </a:pPr>
            <a:r>
              <a:rPr lang="en-US" sz="2800" b="1" i="1" dirty="0">
                <a:solidFill>
                  <a:schemeClr val="accent2">
                    <a:lumMod val="75000"/>
                  </a:schemeClr>
                </a:solidFill>
              </a:rPr>
              <a:t>A platform that enables access to chemical and materials data to accelerate discovery and innovation </a:t>
            </a:r>
            <a:endParaRPr lang="en-US" sz="2800" b="1" dirty="0">
              <a:solidFill>
                <a:schemeClr val="accent2">
                  <a:lumMod val="75000"/>
                </a:schemeClr>
              </a:solidFill>
            </a:endParaRPr>
          </a:p>
          <a:p>
            <a:endParaRPr lang="en-US" dirty="0"/>
          </a:p>
        </p:txBody>
      </p:sp>
      <p:sp>
        <p:nvSpPr>
          <p:cNvPr id="5" name="Rectangle 4">
            <a:extLst>
              <a:ext uri="{FF2B5EF4-FFF2-40B4-BE49-F238E27FC236}">
                <a16:creationId xmlns:a16="http://schemas.microsoft.com/office/drawing/2014/main" id="{E777A260-D728-49E5-A481-87BDD53D9844}"/>
              </a:ext>
            </a:extLst>
          </p:cNvPr>
          <p:cNvSpPr/>
          <p:nvPr/>
        </p:nvSpPr>
        <p:spPr>
          <a:xfrm>
            <a:off x="3979839" y="4474949"/>
            <a:ext cx="4232322" cy="830997"/>
          </a:xfrm>
          <a:prstGeom prst="rect">
            <a:avLst/>
          </a:prstGeom>
        </p:spPr>
        <p:txBody>
          <a:bodyPr wrap="square">
            <a:spAutoFit/>
          </a:bodyPr>
          <a:lstStyle/>
          <a:p>
            <a:r>
              <a:rPr lang="en-US" sz="4800" dirty="0">
                <a:solidFill>
                  <a:srgbClr val="E2141D"/>
                </a:solidFill>
                <a:latin typeface="Book Antiqua" charset="0"/>
                <a:hlinkClick r:id="rId3"/>
              </a:rPr>
              <a:t>mprintokn.org</a:t>
            </a:r>
            <a:endParaRPr lang="en-US" sz="4800" dirty="0"/>
          </a:p>
        </p:txBody>
      </p:sp>
      <p:sp>
        <p:nvSpPr>
          <p:cNvPr id="6" name="Date Placeholder 5">
            <a:extLst>
              <a:ext uri="{FF2B5EF4-FFF2-40B4-BE49-F238E27FC236}">
                <a16:creationId xmlns:a16="http://schemas.microsoft.com/office/drawing/2014/main" id="{D54D9A0A-DFC1-4989-AB1A-0D8342191395}"/>
              </a:ext>
            </a:extLst>
          </p:cNvPr>
          <p:cNvSpPr>
            <a:spLocks noGrp="1"/>
          </p:cNvSpPr>
          <p:nvPr>
            <p:ph type="dt" sz="half" idx="10"/>
          </p:nvPr>
        </p:nvSpPr>
        <p:spPr/>
        <p:txBody>
          <a:bodyPr/>
          <a:lstStyle/>
          <a:p>
            <a:fld id="{0BA26322-35C2-4874-840B-8D010024C959}" type="datetime4">
              <a:rPr lang="en-US" smtClean="0"/>
              <a:t>March 11, 2020</a:t>
            </a:fld>
            <a:endParaRPr lang="en-US" dirty="0"/>
          </a:p>
        </p:txBody>
      </p:sp>
      <p:sp>
        <p:nvSpPr>
          <p:cNvPr id="8" name="Slide Number Placeholder 7">
            <a:extLst>
              <a:ext uri="{FF2B5EF4-FFF2-40B4-BE49-F238E27FC236}">
                <a16:creationId xmlns:a16="http://schemas.microsoft.com/office/drawing/2014/main" id="{8A1D577B-3CD0-49D8-83B3-2847C1907F16}"/>
              </a:ext>
            </a:extLst>
          </p:cNvPr>
          <p:cNvSpPr>
            <a:spLocks noGrp="1"/>
          </p:cNvSpPr>
          <p:nvPr>
            <p:ph type="sldNum" sz="quarter" idx="12"/>
          </p:nvPr>
        </p:nvSpPr>
        <p:spPr/>
        <p:txBody>
          <a:bodyPr/>
          <a:lstStyle/>
          <a:p>
            <a:fld id="{58339581-759F-43B7-B47D-47F906F0E294}" type="slidenum">
              <a:rPr lang="en-US" smtClean="0"/>
              <a:pPr/>
              <a:t>1</a:t>
            </a:fld>
            <a:endParaRPr lang="en-US" dirty="0"/>
          </a:p>
        </p:txBody>
      </p:sp>
    </p:spTree>
    <p:extLst>
      <p:ext uri="{BB962C8B-B14F-4D97-AF65-F5344CB8AC3E}">
        <p14:creationId xmlns:p14="http://schemas.microsoft.com/office/powerpoint/2010/main" val="39454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3"/>
          <a:srcRect b="15287"/>
          <a:stretch/>
        </p:blipFill>
        <p:spPr>
          <a:xfrm rot="10800000">
            <a:off x="8507339" y="434502"/>
            <a:ext cx="3143324" cy="2762656"/>
          </a:xfrm>
          <a:prstGeom prst="rect">
            <a:avLst/>
          </a:prstGeom>
        </p:spPr>
      </p:pic>
      <p:sp>
        <p:nvSpPr>
          <p:cNvPr id="7" name="Title 6">
            <a:extLst>
              <a:ext uri="{FF2B5EF4-FFF2-40B4-BE49-F238E27FC236}">
                <a16:creationId xmlns:a16="http://schemas.microsoft.com/office/drawing/2014/main" id="{DE79828E-C3BA-408E-A330-966CEA2B79BA}"/>
              </a:ext>
            </a:extLst>
          </p:cNvPr>
          <p:cNvSpPr>
            <a:spLocks noGrp="1"/>
          </p:cNvSpPr>
          <p:nvPr>
            <p:ph type="title"/>
          </p:nvPr>
        </p:nvSpPr>
        <p:spPr/>
        <p:txBody>
          <a:bodyPr>
            <a:normAutofit/>
          </a:bodyPr>
          <a:lstStyle/>
          <a:p>
            <a:r>
              <a:rPr lang="en-US" dirty="0"/>
              <a:t>MPRINT Library</a:t>
            </a:r>
          </a:p>
        </p:txBody>
      </p:sp>
      <p:sp>
        <p:nvSpPr>
          <p:cNvPr id="3" name="Date Placeholder 2">
            <a:extLst>
              <a:ext uri="{FF2B5EF4-FFF2-40B4-BE49-F238E27FC236}">
                <a16:creationId xmlns:a16="http://schemas.microsoft.com/office/drawing/2014/main" id="{8FFA2066-C7EC-41AA-A36D-D2B7C6D95888}"/>
              </a:ext>
            </a:extLst>
          </p:cNvPr>
          <p:cNvSpPr>
            <a:spLocks noGrp="1"/>
          </p:cNvSpPr>
          <p:nvPr>
            <p:ph type="dt" sz="half" idx="10"/>
          </p:nvPr>
        </p:nvSpPr>
        <p:spPr/>
        <p:txBody>
          <a:bodyPr/>
          <a:lstStyle/>
          <a:p>
            <a:fld id="{983548CF-24EC-4EF3-9CE7-043E0D7250D7}" type="datetime4">
              <a:rPr lang="en-US" smtClean="0"/>
              <a:t>March 11, 2020</a:t>
            </a:fld>
            <a:endParaRPr lang="en-US"/>
          </a:p>
        </p:txBody>
      </p:sp>
      <p:sp>
        <p:nvSpPr>
          <p:cNvPr id="8" name="Slide Number Placeholder 7">
            <a:extLst>
              <a:ext uri="{FF2B5EF4-FFF2-40B4-BE49-F238E27FC236}">
                <a16:creationId xmlns:a16="http://schemas.microsoft.com/office/drawing/2014/main" id="{7F8D5517-E327-415F-B92C-3BFD9E9AAC79}"/>
              </a:ext>
            </a:extLst>
          </p:cNvPr>
          <p:cNvSpPr>
            <a:spLocks noGrp="1"/>
          </p:cNvSpPr>
          <p:nvPr>
            <p:ph type="sldNum" sz="quarter" idx="12"/>
          </p:nvPr>
        </p:nvSpPr>
        <p:spPr/>
        <p:txBody>
          <a:bodyPr/>
          <a:lstStyle/>
          <a:p>
            <a:fld id="{58339581-759F-43B7-B47D-47F906F0E294}" type="slidenum">
              <a:rPr lang="en-US" smtClean="0"/>
              <a:t>10</a:t>
            </a:fld>
            <a:endParaRPr lang="en-US"/>
          </a:p>
        </p:txBody>
      </p:sp>
      <p:grpSp>
        <p:nvGrpSpPr>
          <p:cNvPr id="13" name="Group 12"/>
          <p:cNvGrpSpPr/>
          <p:nvPr/>
        </p:nvGrpSpPr>
        <p:grpSpPr>
          <a:xfrm>
            <a:off x="546100" y="1166225"/>
            <a:ext cx="7760840" cy="5137458"/>
            <a:chOff x="679506" y="0"/>
            <a:chExt cx="10410711" cy="6891598"/>
          </a:xfrm>
        </p:grpSpPr>
        <p:pic>
          <p:nvPicPr>
            <p:cNvPr id="14" name="Picture 13">
              <a:extLst>
                <a:ext uri="{FF2B5EF4-FFF2-40B4-BE49-F238E27FC236}">
                  <a16:creationId xmlns:a16="http://schemas.microsoft.com/office/drawing/2014/main" id="{1EC455B3-223E-3F4E-A01B-5B90C58338ED}"/>
                </a:ext>
              </a:extLst>
            </p:cNvPr>
            <p:cNvPicPr>
              <a:picLocks noChangeAspect="1"/>
            </p:cNvPicPr>
            <p:nvPr/>
          </p:nvPicPr>
          <p:blipFill>
            <a:blip r:embed="rId4"/>
            <a:stretch>
              <a:fillRect/>
            </a:stretch>
          </p:blipFill>
          <p:spPr>
            <a:xfrm>
              <a:off x="679506" y="0"/>
              <a:ext cx="10410711" cy="6891598"/>
            </a:xfrm>
            <a:prstGeom prst="rect">
              <a:avLst/>
            </a:prstGeom>
          </p:spPr>
        </p:pic>
        <p:pic>
          <p:nvPicPr>
            <p:cNvPr id="15" name="Picture 14">
              <a:extLst>
                <a:ext uri="{FF2B5EF4-FFF2-40B4-BE49-F238E27FC236}">
                  <a16:creationId xmlns:a16="http://schemas.microsoft.com/office/drawing/2014/main" id="{65689CC8-71CB-1D45-865B-D2C03B78B79A}"/>
                </a:ext>
              </a:extLst>
            </p:cNvPr>
            <p:cNvPicPr>
              <a:picLocks noChangeAspect="1"/>
            </p:cNvPicPr>
            <p:nvPr/>
          </p:nvPicPr>
          <p:blipFill rotWithShape="1">
            <a:blip r:embed="rId5"/>
            <a:srcRect l="95587" t="9277" r="183" b="84897"/>
            <a:stretch/>
          </p:blipFill>
          <p:spPr>
            <a:xfrm>
              <a:off x="10642655" y="642589"/>
              <a:ext cx="440338" cy="401444"/>
            </a:xfrm>
            <a:prstGeom prst="rect">
              <a:avLst/>
            </a:prstGeom>
          </p:spPr>
        </p:pic>
        <p:sp>
          <p:nvSpPr>
            <p:cNvPr id="16" name="Rectangle 15">
              <a:hlinkClick r:id="rId6" action="ppaction://hlinksldjump"/>
              <a:extLst>
                <a:ext uri="{FF2B5EF4-FFF2-40B4-BE49-F238E27FC236}">
                  <a16:creationId xmlns:a16="http://schemas.microsoft.com/office/drawing/2014/main" id="{925A81B9-1670-584F-B145-512DE9B22C8C}"/>
                </a:ext>
              </a:extLst>
            </p:cNvPr>
            <p:cNvSpPr/>
            <p:nvPr/>
          </p:nvSpPr>
          <p:spPr>
            <a:xfrm>
              <a:off x="8763000" y="704850"/>
              <a:ext cx="628650" cy="24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7" name="Rectangle 16">
              <a:hlinkClick r:id="rId7" action="ppaction://hlinksldjump"/>
              <a:extLst>
                <a:ext uri="{FF2B5EF4-FFF2-40B4-BE49-F238E27FC236}">
                  <a16:creationId xmlns:a16="http://schemas.microsoft.com/office/drawing/2014/main" id="{50FB3650-5152-1E48-8C9D-8DD9D5A9CC66}"/>
                </a:ext>
              </a:extLst>
            </p:cNvPr>
            <p:cNvSpPr/>
            <p:nvPr/>
          </p:nvSpPr>
          <p:spPr>
            <a:xfrm>
              <a:off x="720724" y="666750"/>
              <a:ext cx="1431925" cy="285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8" name="Rectangle 17">
              <a:hlinkClick r:id="rId8" action="ppaction://hlinksldjump"/>
              <a:extLst>
                <a:ext uri="{FF2B5EF4-FFF2-40B4-BE49-F238E27FC236}">
                  <a16:creationId xmlns:a16="http://schemas.microsoft.com/office/drawing/2014/main" id="{F95ED1B5-E986-F445-BA24-5E60460A0430}"/>
                </a:ext>
              </a:extLst>
            </p:cNvPr>
            <p:cNvSpPr/>
            <p:nvPr/>
          </p:nvSpPr>
          <p:spPr>
            <a:xfrm>
              <a:off x="9525000" y="666750"/>
              <a:ext cx="438149" cy="285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9" name="Rectangle 18">
              <a:hlinkClick r:id="rId9" action="ppaction://hlinksldjump"/>
              <a:extLst>
                <a:ext uri="{FF2B5EF4-FFF2-40B4-BE49-F238E27FC236}">
                  <a16:creationId xmlns:a16="http://schemas.microsoft.com/office/drawing/2014/main" id="{C589094C-BB7F-6248-AAE4-445DDCE17516}"/>
                </a:ext>
              </a:extLst>
            </p:cNvPr>
            <p:cNvSpPr/>
            <p:nvPr/>
          </p:nvSpPr>
          <p:spPr>
            <a:xfrm>
              <a:off x="8134350" y="685800"/>
              <a:ext cx="628650" cy="24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20" name="Rectangle 19">
              <a:extLst>
                <a:ext uri="{FF2B5EF4-FFF2-40B4-BE49-F238E27FC236}">
                  <a16:creationId xmlns:a16="http://schemas.microsoft.com/office/drawing/2014/main" id="{625C62B4-320C-2348-B35E-D59F04E0FF5D}"/>
                </a:ext>
              </a:extLst>
            </p:cNvPr>
            <p:cNvSpPr/>
            <p:nvPr/>
          </p:nvSpPr>
          <p:spPr>
            <a:xfrm>
              <a:off x="9963149" y="5181600"/>
              <a:ext cx="383118" cy="423333"/>
            </a:xfrm>
            <a:prstGeom prst="rect">
              <a:avLst/>
            </a:prstGeom>
            <a:solidFill>
              <a:srgbClr val="3C3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21" name="Rectangle 20">
              <a:extLst>
                <a:ext uri="{FF2B5EF4-FFF2-40B4-BE49-F238E27FC236}">
                  <a16:creationId xmlns:a16="http://schemas.microsoft.com/office/drawing/2014/main" id="{BABF5029-852A-7445-A163-174ED39B17F0}"/>
                </a:ext>
              </a:extLst>
            </p:cNvPr>
            <p:cNvSpPr/>
            <p:nvPr/>
          </p:nvSpPr>
          <p:spPr>
            <a:xfrm>
              <a:off x="9963149" y="6305660"/>
              <a:ext cx="383118" cy="307193"/>
            </a:xfrm>
            <a:prstGeom prst="rect">
              <a:avLst/>
            </a:prstGeom>
            <a:solidFill>
              <a:srgbClr val="3C3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22" name="Rectangle 21">
              <a:extLst>
                <a:ext uri="{FF2B5EF4-FFF2-40B4-BE49-F238E27FC236}">
                  <a16:creationId xmlns:a16="http://schemas.microsoft.com/office/drawing/2014/main" id="{80DBF75D-4086-1A48-BAAA-5890E0022373}"/>
                </a:ext>
              </a:extLst>
            </p:cNvPr>
            <p:cNvSpPr/>
            <p:nvPr/>
          </p:nvSpPr>
          <p:spPr>
            <a:xfrm>
              <a:off x="9963149" y="5801700"/>
              <a:ext cx="383118" cy="307193"/>
            </a:xfrm>
            <a:prstGeom prst="rect">
              <a:avLst/>
            </a:prstGeom>
            <a:solidFill>
              <a:srgbClr val="6D91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23" name="Picture 22">
              <a:extLst>
                <a:ext uri="{FF2B5EF4-FFF2-40B4-BE49-F238E27FC236}">
                  <a16:creationId xmlns:a16="http://schemas.microsoft.com/office/drawing/2014/main" id="{906A1F4D-59B3-614A-9A79-6C7E1946B310}"/>
                </a:ext>
              </a:extLst>
            </p:cNvPr>
            <p:cNvPicPr>
              <a:picLocks noChangeAspect="1"/>
            </p:cNvPicPr>
            <p:nvPr/>
          </p:nvPicPr>
          <p:blipFill rotWithShape="1">
            <a:blip r:embed="rId4"/>
            <a:srcRect l="94237" t="67314" r="2338" b="27024"/>
            <a:stretch/>
          </p:blipFill>
          <p:spPr>
            <a:xfrm>
              <a:off x="10489726" y="5718749"/>
              <a:ext cx="356574" cy="390144"/>
            </a:xfrm>
            <a:prstGeom prst="rect">
              <a:avLst/>
            </a:prstGeom>
          </p:spPr>
        </p:pic>
        <p:sp>
          <p:nvSpPr>
            <p:cNvPr id="24" name="Rectangle 23"/>
            <p:cNvSpPr/>
            <p:nvPr/>
          </p:nvSpPr>
          <p:spPr>
            <a:xfrm>
              <a:off x="7018545" y="1552353"/>
              <a:ext cx="1804708" cy="112229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25" name="Picture 24">
              <a:extLst>
                <a:ext uri="{FF2B5EF4-FFF2-40B4-BE49-F238E27FC236}">
                  <a16:creationId xmlns:a16="http://schemas.microsoft.com/office/drawing/2014/main" id="{A3233B0C-0411-4B48-B9D1-62CF916C8917}"/>
                </a:ext>
              </a:extLst>
            </p:cNvPr>
            <p:cNvPicPr>
              <a:picLocks noChangeAspect="1"/>
            </p:cNvPicPr>
            <p:nvPr/>
          </p:nvPicPr>
          <p:blipFill rotWithShape="1">
            <a:blip r:embed="rId4"/>
            <a:srcRect l="61836" t="25381" r="30951" b="63665"/>
            <a:stretch/>
          </p:blipFill>
          <p:spPr>
            <a:xfrm rot="5400000">
              <a:off x="7486563" y="1605254"/>
              <a:ext cx="932740" cy="937608"/>
            </a:xfrm>
            <a:prstGeom prst="rect">
              <a:avLst/>
            </a:prstGeom>
          </p:spPr>
        </p:pic>
      </p:grpSp>
      <p:sp>
        <p:nvSpPr>
          <p:cNvPr id="27" name="Rectangle 26"/>
          <p:cNvSpPr/>
          <p:nvPr/>
        </p:nvSpPr>
        <p:spPr>
          <a:xfrm>
            <a:off x="8418599" y="3335635"/>
            <a:ext cx="3773401" cy="2031325"/>
          </a:xfrm>
          <a:prstGeom prst="rect">
            <a:avLst/>
          </a:prstGeom>
        </p:spPr>
        <p:txBody>
          <a:bodyPr wrap="square">
            <a:spAutoFit/>
          </a:bodyPr>
          <a:lstStyle/>
          <a:p>
            <a:pPr>
              <a:buClr>
                <a:srgbClr val="05286B"/>
              </a:buClr>
              <a:buSzPct val="150000"/>
            </a:pPr>
            <a:r>
              <a:rPr lang="en-US" b="1" dirty="0"/>
              <a:t>Library is for data</a:t>
            </a:r>
          </a:p>
          <a:p>
            <a:pPr>
              <a:buClr>
                <a:srgbClr val="05286B"/>
              </a:buClr>
              <a:buSzPct val="150000"/>
            </a:pPr>
            <a:endParaRPr lang="en-US" b="1" dirty="0"/>
          </a:p>
          <a:p>
            <a:pPr>
              <a:buClr>
                <a:srgbClr val="05286B"/>
              </a:buClr>
              <a:buSzPct val="150000"/>
            </a:pPr>
            <a:r>
              <a:rPr lang="en-US" dirty="0"/>
              <a:t>Universal format</a:t>
            </a:r>
          </a:p>
          <a:p>
            <a:pPr>
              <a:buClr>
                <a:srgbClr val="05286B"/>
              </a:buClr>
              <a:buSzPct val="150000"/>
            </a:pPr>
            <a:r>
              <a:rPr lang="en-US" dirty="0"/>
              <a:t>Public and private</a:t>
            </a:r>
          </a:p>
          <a:p>
            <a:pPr>
              <a:buClr>
                <a:srgbClr val="05286B"/>
              </a:buClr>
              <a:buSzPct val="150000"/>
            </a:pPr>
            <a:r>
              <a:rPr lang="en-US" dirty="0"/>
              <a:t>Enriched with metadata</a:t>
            </a:r>
          </a:p>
          <a:p>
            <a:pPr>
              <a:buClr>
                <a:srgbClr val="05286B"/>
              </a:buClr>
              <a:buSzPct val="150000"/>
            </a:pPr>
            <a:endParaRPr lang="en-US" dirty="0"/>
          </a:p>
          <a:p>
            <a:pPr>
              <a:buClr>
                <a:srgbClr val="05286B"/>
              </a:buClr>
              <a:buSzPct val="150000"/>
            </a:pPr>
            <a:r>
              <a:rPr lang="en-US" b="1" dirty="0"/>
              <a:t>Secure</a:t>
            </a:r>
          </a:p>
        </p:txBody>
      </p:sp>
    </p:spTree>
    <p:extLst>
      <p:ext uri="{BB962C8B-B14F-4D97-AF65-F5344CB8AC3E}">
        <p14:creationId xmlns:p14="http://schemas.microsoft.com/office/powerpoint/2010/main" val="272843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0083365" y="6314416"/>
            <a:ext cx="1609736" cy="707886"/>
          </a:xfrm>
          <a:prstGeom prst="rect">
            <a:avLst/>
          </a:prstGeom>
        </p:spPr>
        <p:txBody>
          <a:bodyPr wrap="none">
            <a:spAutoFit/>
          </a:bodyPr>
          <a:lstStyle/>
          <a:p>
            <a:r>
              <a:rPr lang="en-US" sz="4000" b="1" dirty="0">
                <a:solidFill>
                  <a:schemeClr val="accent6"/>
                </a:solidFill>
                <a:latin typeface="Book Antiqua" charset="0"/>
              </a:rPr>
              <a:t>Adam</a:t>
            </a:r>
            <a:endParaRPr lang="en-US" sz="4000" b="1" dirty="0">
              <a:solidFill>
                <a:schemeClr val="accent6"/>
              </a:solidFill>
            </a:endParaRPr>
          </a:p>
        </p:txBody>
      </p:sp>
      <p:pic>
        <p:nvPicPr>
          <p:cNvPr id="6" name="Picture 5" descr="A person wearing a hat&#10;&#10;Description automatically generated">
            <a:extLst>
              <a:ext uri="{FF2B5EF4-FFF2-40B4-BE49-F238E27FC236}">
                <a16:creationId xmlns:a16="http://schemas.microsoft.com/office/drawing/2014/main" id="{ED472C53-740C-415F-BB67-FF2408B1E9C7}"/>
              </a:ext>
            </a:extLst>
          </p:cNvPr>
          <p:cNvPicPr>
            <a:picLocks noChangeAspect="1"/>
          </p:cNvPicPr>
          <p:nvPr/>
        </p:nvPicPr>
        <p:blipFill>
          <a:blip r:embed="rId3"/>
          <a:stretch>
            <a:fillRect/>
          </a:stretch>
        </p:blipFill>
        <p:spPr>
          <a:xfrm>
            <a:off x="7800090" y="269875"/>
            <a:ext cx="4391910" cy="6587865"/>
          </a:xfrm>
          <a:prstGeom prst="rect">
            <a:avLst/>
          </a:prstGeom>
        </p:spPr>
      </p:pic>
      <p:sp>
        <p:nvSpPr>
          <p:cNvPr id="7" name="TextBox 6">
            <a:extLst>
              <a:ext uri="{FF2B5EF4-FFF2-40B4-BE49-F238E27FC236}">
                <a16:creationId xmlns:a16="http://schemas.microsoft.com/office/drawing/2014/main" id="{451BA3EB-4853-4515-91EB-D16E584E5477}"/>
              </a:ext>
            </a:extLst>
          </p:cNvPr>
          <p:cNvSpPr txBox="1"/>
          <p:nvPr/>
        </p:nvSpPr>
        <p:spPr>
          <a:xfrm>
            <a:off x="8290815" y="6869640"/>
            <a:ext cx="3933825" cy="230832"/>
          </a:xfrm>
          <a:prstGeom prst="rect">
            <a:avLst/>
          </a:prstGeom>
          <a:noFill/>
        </p:spPr>
        <p:txBody>
          <a:bodyPr wrap="square" rtlCol="0">
            <a:spAutoFit/>
          </a:bodyPr>
          <a:lstStyle/>
          <a:p>
            <a:r>
              <a:rPr lang="en-US" sz="900" dirty="0">
                <a:solidFill>
                  <a:schemeClr val="bg2">
                    <a:lumMod val="75000"/>
                  </a:schemeClr>
                </a:solidFill>
              </a:rPr>
              <a:t>https://www.gstatic.com/tv/thumb/v22vodart/4161/p4161_v_v8_aq.jpg</a:t>
            </a:r>
          </a:p>
        </p:txBody>
      </p:sp>
      <p:sp>
        <p:nvSpPr>
          <p:cNvPr id="3" name="Title 2">
            <a:extLst>
              <a:ext uri="{FF2B5EF4-FFF2-40B4-BE49-F238E27FC236}">
                <a16:creationId xmlns:a16="http://schemas.microsoft.com/office/drawing/2014/main" id="{1AEBFAD1-CDE4-417E-BB39-08BD705D753A}"/>
              </a:ext>
            </a:extLst>
          </p:cNvPr>
          <p:cNvSpPr>
            <a:spLocks noGrp="1"/>
          </p:cNvSpPr>
          <p:nvPr>
            <p:ph type="title"/>
          </p:nvPr>
        </p:nvSpPr>
        <p:spPr/>
        <p:txBody>
          <a:bodyPr>
            <a:normAutofit/>
          </a:bodyPr>
          <a:lstStyle/>
          <a:p>
            <a:r>
              <a:rPr lang="en-US" dirty="0"/>
              <a:t>Chemical and materials data</a:t>
            </a:r>
          </a:p>
        </p:txBody>
      </p:sp>
      <p:pic>
        <p:nvPicPr>
          <p:cNvPr id="16" name="Picture 15">
            <a:extLst>
              <a:ext uri="{FF2B5EF4-FFF2-40B4-BE49-F238E27FC236}">
                <a16:creationId xmlns:a16="http://schemas.microsoft.com/office/drawing/2014/main" id="{88C84024-C969-459A-8E86-F0D40149C920}"/>
              </a:ext>
            </a:extLst>
          </p:cNvPr>
          <p:cNvPicPr>
            <a:picLocks noChangeAspect="1"/>
          </p:cNvPicPr>
          <p:nvPr/>
        </p:nvPicPr>
        <p:blipFill rotWithShape="1">
          <a:blip r:embed="rId4"/>
          <a:srcRect b="2376"/>
          <a:stretch/>
        </p:blipFill>
        <p:spPr>
          <a:xfrm>
            <a:off x="340317" y="1587500"/>
            <a:ext cx="6482101" cy="3755968"/>
          </a:xfrm>
          <a:prstGeom prst="rect">
            <a:avLst/>
          </a:prstGeom>
        </p:spPr>
      </p:pic>
      <p:sp>
        <p:nvSpPr>
          <p:cNvPr id="2" name="Date Placeholder 1">
            <a:extLst>
              <a:ext uri="{FF2B5EF4-FFF2-40B4-BE49-F238E27FC236}">
                <a16:creationId xmlns:a16="http://schemas.microsoft.com/office/drawing/2014/main" id="{1D78A4C1-53B2-43D2-BA93-3E95262EED38}"/>
              </a:ext>
            </a:extLst>
          </p:cNvPr>
          <p:cNvSpPr>
            <a:spLocks noGrp="1"/>
          </p:cNvSpPr>
          <p:nvPr>
            <p:ph type="dt" sz="half" idx="10"/>
          </p:nvPr>
        </p:nvSpPr>
        <p:spPr/>
        <p:txBody>
          <a:bodyPr/>
          <a:lstStyle/>
          <a:p>
            <a:fld id="{101AF7C9-A735-400A-9367-7715A826B628}" type="datetime4">
              <a:rPr lang="en-US" smtClean="0"/>
              <a:t>March 11, 2020</a:t>
            </a:fld>
            <a:endParaRPr lang="en-US"/>
          </a:p>
        </p:txBody>
      </p:sp>
      <p:sp>
        <p:nvSpPr>
          <p:cNvPr id="5" name="Slide Number Placeholder 4">
            <a:extLst>
              <a:ext uri="{FF2B5EF4-FFF2-40B4-BE49-F238E27FC236}">
                <a16:creationId xmlns:a16="http://schemas.microsoft.com/office/drawing/2014/main" id="{3D2599D8-8362-4CD6-BA8B-5F26D59F3F0C}"/>
              </a:ext>
            </a:extLst>
          </p:cNvPr>
          <p:cNvSpPr>
            <a:spLocks noGrp="1"/>
          </p:cNvSpPr>
          <p:nvPr>
            <p:ph type="sldNum" sz="quarter" idx="12"/>
          </p:nvPr>
        </p:nvSpPr>
        <p:spPr/>
        <p:txBody>
          <a:bodyPr/>
          <a:lstStyle/>
          <a:p>
            <a:fld id="{58339581-759F-43B7-B47D-47F906F0E294}" type="slidenum">
              <a:rPr lang="en-US" smtClean="0"/>
              <a:t>11</a:t>
            </a:fld>
            <a:endParaRPr lang="en-US"/>
          </a:p>
        </p:txBody>
      </p:sp>
      <p:sp>
        <p:nvSpPr>
          <p:cNvPr id="11" name="Multiply 8">
            <a:extLst>
              <a:ext uri="{FF2B5EF4-FFF2-40B4-BE49-F238E27FC236}">
                <a16:creationId xmlns:a16="http://schemas.microsoft.com/office/drawing/2014/main" id="{E4F63907-3E90-4CF5-AD9D-59CF623FFF36}"/>
              </a:ext>
            </a:extLst>
          </p:cNvPr>
          <p:cNvSpPr/>
          <p:nvPr/>
        </p:nvSpPr>
        <p:spPr>
          <a:xfrm>
            <a:off x="5177221" y="4355459"/>
            <a:ext cx="815794" cy="83462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6043E49-14D8-44F5-AD6E-1FC1BAD14D08}"/>
              </a:ext>
            </a:extLst>
          </p:cNvPr>
          <p:cNvPicPr>
            <a:picLocks noChangeAspect="1"/>
          </p:cNvPicPr>
          <p:nvPr/>
        </p:nvPicPr>
        <p:blipFill>
          <a:blip r:embed="rId5"/>
          <a:stretch>
            <a:fillRect/>
          </a:stretch>
        </p:blipFill>
        <p:spPr>
          <a:xfrm>
            <a:off x="3430219" y="4469211"/>
            <a:ext cx="722747" cy="600837"/>
          </a:xfrm>
          <a:prstGeom prst="rect">
            <a:avLst/>
          </a:prstGeom>
        </p:spPr>
      </p:pic>
      <p:pic>
        <p:nvPicPr>
          <p:cNvPr id="14" name="Picture 13">
            <a:extLst>
              <a:ext uri="{FF2B5EF4-FFF2-40B4-BE49-F238E27FC236}">
                <a16:creationId xmlns:a16="http://schemas.microsoft.com/office/drawing/2014/main" id="{EBAF47EF-0AF2-40C2-B959-3A91927C6F76}"/>
              </a:ext>
            </a:extLst>
          </p:cNvPr>
          <p:cNvPicPr>
            <a:picLocks noChangeAspect="1"/>
          </p:cNvPicPr>
          <p:nvPr/>
        </p:nvPicPr>
        <p:blipFill>
          <a:blip r:embed="rId5"/>
          <a:stretch>
            <a:fillRect/>
          </a:stretch>
        </p:blipFill>
        <p:spPr>
          <a:xfrm>
            <a:off x="3352800" y="3365329"/>
            <a:ext cx="722747" cy="600837"/>
          </a:xfrm>
          <a:prstGeom prst="rect">
            <a:avLst/>
          </a:prstGeom>
        </p:spPr>
      </p:pic>
      <p:pic>
        <p:nvPicPr>
          <p:cNvPr id="17" name="Picture 16">
            <a:extLst>
              <a:ext uri="{FF2B5EF4-FFF2-40B4-BE49-F238E27FC236}">
                <a16:creationId xmlns:a16="http://schemas.microsoft.com/office/drawing/2014/main" id="{418FD69E-5623-41CB-8EBD-6CF060D5D734}"/>
              </a:ext>
            </a:extLst>
          </p:cNvPr>
          <p:cNvPicPr>
            <a:picLocks noChangeAspect="1"/>
          </p:cNvPicPr>
          <p:nvPr/>
        </p:nvPicPr>
        <p:blipFill>
          <a:blip r:embed="rId5"/>
          <a:stretch>
            <a:fillRect/>
          </a:stretch>
        </p:blipFill>
        <p:spPr>
          <a:xfrm>
            <a:off x="4279900" y="3340795"/>
            <a:ext cx="722747" cy="600837"/>
          </a:xfrm>
          <a:prstGeom prst="rect">
            <a:avLst/>
          </a:prstGeom>
        </p:spPr>
      </p:pic>
      <p:sp>
        <p:nvSpPr>
          <p:cNvPr id="18" name="Multiply 8">
            <a:extLst>
              <a:ext uri="{FF2B5EF4-FFF2-40B4-BE49-F238E27FC236}">
                <a16:creationId xmlns:a16="http://schemas.microsoft.com/office/drawing/2014/main" id="{E03EFC1E-8777-43AD-8657-D6DDFE9BFF62}"/>
              </a:ext>
            </a:extLst>
          </p:cNvPr>
          <p:cNvSpPr/>
          <p:nvPr/>
        </p:nvSpPr>
        <p:spPr>
          <a:xfrm>
            <a:off x="4231159" y="4355459"/>
            <a:ext cx="815794" cy="83462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8">
            <a:extLst>
              <a:ext uri="{FF2B5EF4-FFF2-40B4-BE49-F238E27FC236}">
                <a16:creationId xmlns:a16="http://schemas.microsoft.com/office/drawing/2014/main" id="{F1D19998-9358-434B-8E54-378159706CEC}"/>
              </a:ext>
            </a:extLst>
          </p:cNvPr>
          <p:cNvSpPr/>
          <p:nvPr/>
        </p:nvSpPr>
        <p:spPr>
          <a:xfrm>
            <a:off x="6084817" y="4355459"/>
            <a:ext cx="815794" cy="83462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y 8">
            <a:extLst>
              <a:ext uri="{FF2B5EF4-FFF2-40B4-BE49-F238E27FC236}">
                <a16:creationId xmlns:a16="http://schemas.microsoft.com/office/drawing/2014/main" id="{F5DAF46B-E11D-48F0-94D8-CE4FDED69118}"/>
              </a:ext>
            </a:extLst>
          </p:cNvPr>
          <p:cNvSpPr/>
          <p:nvPr/>
        </p:nvSpPr>
        <p:spPr>
          <a:xfrm>
            <a:off x="6093684" y="3281246"/>
            <a:ext cx="815794" cy="83462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249370" y="3098391"/>
            <a:ext cx="620683" cy="1200329"/>
          </a:xfrm>
          <a:prstGeom prst="rect">
            <a:avLst/>
          </a:prstGeom>
          <a:noFill/>
        </p:spPr>
        <p:txBody>
          <a:bodyPr wrap="none" rtlCol="0">
            <a:spAutoFit/>
          </a:bodyPr>
          <a:lstStyle/>
          <a:p>
            <a:pPr algn="l"/>
            <a:r>
              <a:rPr lang="en-US" sz="7200" dirty="0"/>
              <a:t>?</a:t>
            </a:r>
          </a:p>
        </p:txBody>
      </p:sp>
    </p:spTree>
    <p:extLst>
      <p:ext uri="{BB962C8B-B14F-4D97-AF65-F5344CB8AC3E}">
        <p14:creationId xmlns:p14="http://schemas.microsoft.com/office/powerpoint/2010/main" val="119698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060C47-8447-44AC-889C-CC1D4FEA25CA}"/>
              </a:ext>
            </a:extLst>
          </p:cNvPr>
          <p:cNvPicPr>
            <a:picLocks noChangeAspect="1"/>
          </p:cNvPicPr>
          <p:nvPr/>
        </p:nvPicPr>
        <p:blipFill rotWithShape="1">
          <a:blip r:embed="rId3"/>
          <a:srcRect t="6261" r="10885" b="8821"/>
          <a:stretch/>
        </p:blipFill>
        <p:spPr>
          <a:xfrm>
            <a:off x="7099300" y="3109080"/>
            <a:ext cx="3751312" cy="2066694"/>
          </a:xfrm>
          <a:prstGeom prst="rect">
            <a:avLst/>
          </a:prstGeom>
        </p:spPr>
      </p:pic>
      <p:pic>
        <p:nvPicPr>
          <p:cNvPr id="6" name="Picture 5">
            <a:extLst>
              <a:ext uri="{FF2B5EF4-FFF2-40B4-BE49-F238E27FC236}">
                <a16:creationId xmlns:a16="http://schemas.microsoft.com/office/drawing/2014/main" id="{20869094-6842-4D56-8DCF-D91105E1DD91}"/>
              </a:ext>
            </a:extLst>
          </p:cNvPr>
          <p:cNvPicPr>
            <a:picLocks noChangeAspect="1"/>
          </p:cNvPicPr>
          <p:nvPr/>
        </p:nvPicPr>
        <p:blipFill rotWithShape="1">
          <a:blip r:embed="rId4"/>
          <a:srcRect l="4905" t="3755" r="4905" b="920"/>
          <a:stretch/>
        </p:blipFill>
        <p:spPr>
          <a:xfrm>
            <a:off x="5826947" y="2841135"/>
            <a:ext cx="1172271" cy="1156952"/>
          </a:xfrm>
          <a:prstGeom prst="rect">
            <a:avLst/>
          </a:prstGeom>
        </p:spPr>
      </p:pic>
      <p:pic>
        <p:nvPicPr>
          <p:cNvPr id="7" name="Picture 6">
            <a:extLst>
              <a:ext uri="{FF2B5EF4-FFF2-40B4-BE49-F238E27FC236}">
                <a16:creationId xmlns:a16="http://schemas.microsoft.com/office/drawing/2014/main" id="{472FEDB5-9C31-4207-B8FA-2733F563FEA6}"/>
              </a:ext>
            </a:extLst>
          </p:cNvPr>
          <p:cNvPicPr>
            <a:picLocks noChangeAspect="1"/>
          </p:cNvPicPr>
          <p:nvPr/>
        </p:nvPicPr>
        <p:blipFill rotWithShape="1">
          <a:blip r:embed="rId5"/>
          <a:srcRect l="2778" t="14101" r="5555"/>
          <a:stretch/>
        </p:blipFill>
        <p:spPr>
          <a:xfrm>
            <a:off x="5826947" y="1626167"/>
            <a:ext cx="5029200" cy="1156952"/>
          </a:xfrm>
          <a:prstGeom prst="rect">
            <a:avLst/>
          </a:prstGeom>
        </p:spPr>
      </p:pic>
      <p:sp>
        <p:nvSpPr>
          <p:cNvPr id="2" name="Date Placeholder 1">
            <a:extLst>
              <a:ext uri="{FF2B5EF4-FFF2-40B4-BE49-F238E27FC236}">
                <a16:creationId xmlns:a16="http://schemas.microsoft.com/office/drawing/2014/main" id="{D62C7AF2-04D8-4333-B3C0-920EE802F2DD}"/>
              </a:ext>
            </a:extLst>
          </p:cNvPr>
          <p:cNvSpPr>
            <a:spLocks noGrp="1"/>
          </p:cNvSpPr>
          <p:nvPr>
            <p:ph type="dt" sz="half" idx="10"/>
          </p:nvPr>
        </p:nvSpPr>
        <p:spPr/>
        <p:txBody>
          <a:bodyPr/>
          <a:lstStyle/>
          <a:p>
            <a:fld id="{8CB4F76E-7A9A-4C6D-859F-8276BA3BFCA6}" type="datetime4">
              <a:rPr lang="en-US" smtClean="0"/>
              <a:t>March 11, 2020</a:t>
            </a:fld>
            <a:endParaRPr lang="en-US"/>
          </a:p>
        </p:txBody>
      </p:sp>
      <p:sp>
        <p:nvSpPr>
          <p:cNvPr id="9" name="Slide Number Placeholder 8">
            <a:extLst>
              <a:ext uri="{FF2B5EF4-FFF2-40B4-BE49-F238E27FC236}">
                <a16:creationId xmlns:a16="http://schemas.microsoft.com/office/drawing/2014/main" id="{01A49D54-03F9-4351-8AC2-0C11593B5ED6}"/>
              </a:ext>
            </a:extLst>
          </p:cNvPr>
          <p:cNvSpPr>
            <a:spLocks noGrp="1"/>
          </p:cNvSpPr>
          <p:nvPr>
            <p:ph type="sldNum" sz="quarter" idx="12"/>
          </p:nvPr>
        </p:nvSpPr>
        <p:spPr/>
        <p:txBody>
          <a:bodyPr/>
          <a:lstStyle/>
          <a:p>
            <a:fld id="{58339581-759F-43B7-B47D-47F906F0E294}" type="slidenum">
              <a:rPr lang="en-US" smtClean="0"/>
              <a:t>12</a:t>
            </a:fld>
            <a:endParaRPr lang="en-US"/>
          </a:p>
        </p:txBody>
      </p:sp>
      <p:pic>
        <p:nvPicPr>
          <p:cNvPr id="20" name="Picture 19">
            <a:extLst>
              <a:ext uri="{FF2B5EF4-FFF2-40B4-BE49-F238E27FC236}">
                <a16:creationId xmlns:a16="http://schemas.microsoft.com/office/drawing/2014/main" id="{46EFBD59-AC79-42B1-8EEA-4E612621F4CB}"/>
              </a:ext>
            </a:extLst>
          </p:cNvPr>
          <p:cNvPicPr>
            <a:picLocks noChangeAspect="1"/>
          </p:cNvPicPr>
          <p:nvPr/>
        </p:nvPicPr>
        <p:blipFill rotWithShape="1">
          <a:blip r:embed="rId6"/>
          <a:srcRect l="38376" t="32086" r="25472" b="19519"/>
          <a:stretch/>
        </p:blipFill>
        <p:spPr>
          <a:xfrm>
            <a:off x="2126930" y="1957726"/>
            <a:ext cx="2385872" cy="2613149"/>
          </a:xfrm>
          <a:prstGeom prst="rect">
            <a:avLst/>
          </a:prstGeom>
        </p:spPr>
      </p:pic>
      <p:sp>
        <p:nvSpPr>
          <p:cNvPr id="21" name="Multiply 11">
            <a:extLst>
              <a:ext uri="{FF2B5EF4-FFF2-40B4-BE49-F238E27FC236}">
                <a16:creationId xmlns:a16="http://schemas.microsoft.com/office/drawing/2014/main" id="{53063881-FA96-4132-BE2C-0F5DD1B7CCC3}"/>
              </a:ext>
            </a:extLst>
          </p:cNvPr>
          <p:cNvSpPr/>
          <p:nvPr/>
        </p:nvSpPr>
        <p:spPr>
          <a:xfrm>
            <a:off x="2285999" y="3206666"/>
            <a:ext cx="486753" cy="397724"/>
          </a:xfrm>
          <a:custGeom>
            <a:avLst/>
            <a:gdLst>
              <a:gd name="connsiteX0" fmla="*/ 272840 w 1748118"/>
              <a:gd name="connsiteY0" fmla="*/ 573242 h 1788459"/>
              <a:gd name="connsiteX1" fmla="*/ 566869 w 1748118"/>
              <a:gd name="connsiteY1" fmla="*/ 285845 h 1788459"/>
              <a:gd name="connsiteX2" fmla="*/ 874059 w 1748118"/>
              <a:gd name="connsiteY2" fmla="*/ 600124 h 1788459"/>
              <a:gd name="connsiteX3" fmla="*/ 1181249 w 1748118"/>
              <a:gd name="connsiteY3" fmla="*/ 285845 h 1788459"/>
              <a:gd name="connsiteX4" fmla="*/ 1475278 w 1748118"/>
              <a:gd name="connsiteY4" fmla="*/ 573242 h 1788459"/>
              <a:gd name="connsiteX5" fmla="*/ 1161531 w 1748118"/>
              <a:gd name="connsiteY5" fmla="*/ 894230 h 1788459"/>
              <a:gd name="connsiteX6" fmla="*/ 1475278 w 1748118"/>
              <a:gd name="connsiteY6" fmla="*/ 1215217 h 1788459"/>
              <a:gd name="connsiteX7" fmla="*/ 1181249 w 1748118"/>
              <a:gd name="connsiteY7" fmla="*/ 1502614 h 1788459"/>
              <a:gd name="connsiteX8" fmla="*/ 874059 w 1748118"/>
              <a:gd name="connsiteY8" fmla="*/ 1188335 h 1788459"/>
              <a:gd name="connsiteX9" fmla="*/ 566869 w 1748118"/>
              <a:gd name="connsiteY9" fmla="*/ 1502614 h 1788459"/>
              <a:gd name="connsiteX10" fmla="*/ 272840 w 1748118"/>
              <a:gd name="connsiteY10" fmla="*/ 1215217 h 1788459"/>
              <a:gd name="connsiteX11" fmla="*/ 586587 w 1748118"/>
              <a:gd name="connsiteY11" fmla="*/ 894230 h 1788459"/>
              <a:gd name="connsiteX12" fmla="*/ 272840 w 1748118"/>
              <a:gd name="connsiteY12" fmla="*/ 573242 h 1788459"/>
              <a:gd name="connsiteX0" fmla="*/ 0 w 1202438"/>
              <a:gd name="connsiteY0" fmla="*/ 287397 h 1216769"/>
              <a:gd name="connsiteX1" fmla="*/ 294029 w 1202438"/>
              <a:gd name="connsiteY1" fmla="*/ 0 h 1216769"/>
              <a:gd name="connsiteX2" fmla="*/ 601219 w 1202438"/>
              <a:gd name="connsiteY2" fmla="*/ 314279 h 1216769"/>
              <a:gd name="connsiteX3" fmla="*/ 908409 w 1202438"/>
              <a:gd name="connsiteY3" fmla="*/ 0 h 1216769"/>
              <a:gd name="connsiteX4" fmla="*/ 1202438 w 1202438"/>
              <a:gd name="connsiteY4" fmla="*/ 287397 h 1216769"/>
              <a:gd name="connsiteX5" fmla="*/ 888691 w 1202438"/>
              <a:gd name="connsiteY5" fmla="*/ 608385 h 1216769"/>
              <a:gd name="connsiteX6" fmla="*/ 1202438 w 1202438"/>
              <a:gd name="connsiteY6" fmla="*/ 929372 h 1216769"/>
              <a:gd name="connsiteX7" fmla="*/ 908409 w 1202438"/>
              <a:gd name="connsiteY7" fmla="*/ 1216769 h 1216769"/>
              <a:gd name="connsiteX8" fmla="*/ 601219 w 1202438"/>
              <a:gd name="connsiteY8" fmla="*/ 902490 h 1216769"/>
              <a:gd name="connsiteX9" fmla="*/ 294029 w 1202438"/>
              <a:gd name="connsiteY9" fmla="*/ 1216769 h 1216769"/>
              <a:gd name="connsiteX10" fmla="*/ 313747 w 1202438"/>
              <a:gd name="connsiteY10" fmla="*/ 608385 h 1216769"/>
              <a:gd name="connsiteX11" fmla="*/ 0 w 1202438"/>
              <a:gd name="connsiteY11" fmla="*/ 287397 h 1216769"/>
              <a:gd name="connsiteX0" fmla="*/ 0 w 1202438"/>
              <a:gd name="connsiteY0" fmla="*/ 287397 h 1216769"/>
              <a:gd name="connsiteX1" fmla="*/ 294029 w 1202438"/>
              <a:gd name="connsiteY1" fmla="*/ 0 h 1216769"/>
              <a:gd name="connsiteX2" fmla="*/ 601219 w 1202438"/>
              <a:gd name="connsiteY2" fmla="*/ 314279 h 1216769"/>
              <a:gd name="connsiteX3" fmla="*/ 908409 w 1202438"/>
              <a:gd name="connsiteY3" fmla="*/ 0 h 1216769"/>
              <a:gd name="connsiteX4" fmla="*/ 1202438 w 1202438"/>
              <a:gd name="connsiteY4" fmla="*/ 287397 h 1216769"/>
              <a:gd name="connsiteX5" fmla="*/ 888691 w 1202438"/>
              <a:gd name="connsiteY5" fmla="*/ 608385 h 1216769"/>
              <a:gd name="connsiteX6" fmla="*/ 1202438 w 1202438"/>
              <a:gd name="connsiteY6" fmla="*/ 929372 h 1216769"/>
              <a:gd name="connsiteX7" fmla="*/ 908409 w 1202438"/>
              <a:gd name="connsiteY7" fmla="*/ 1216769 h 1216769"/>
              <a:gd name="connsiteX8" fmla="*/ 601219 w 1202438"/>
              <a:gd name="connsiteY8" fmla="*/ 902490 h 1216769"/>
              <a:gd name="connsiteX9" fmla="*/ 313747 w 1202438"/>
              <a:gd name="connsiteY9" fmla="*/ 608385 h 1216769"/>
              <a:gd name="connsiteX10" fmla="*/ 0 w 1202438"/>
              <a:gd name="connsiteY10" fmla="*/ 287397 h 1216769"/>
              <a:gd name="connsiteX0" fmla="*/ 0 w 1202438"/>
              <a:gd name="connsiteY0" fmla="*/ 287397 h 929372"/>
              <a:gd name="connsiteX1" fmla="*/ 294029 w 1202438"/>
              <a:gd name="connsiteY1" fmla="*/ 0 h 929372"/>
              <a:gd name="connsiteX2" fmla="*/ 601219 w 1202438"/>
              <a:gd name="connsiteY2" fmla="*/ 314279 h 929372"/>
              <a:gd name="connsiteX3" fmla="*/ 908409 w 1202438"/>
              <a:gd name="connsiteY3" fmla="*/ 0 h 929372"/>
              <a:gd name="connsiteX4" fmla="*/ 1202438 w 1202438"/>
              <a:gd name="connsiteY4" fmla="*/ 287397 h 929372"/>
              <a:gd name="connsiteX5" fmla="*/ 888691 w 1202438"/>
              <a:gd name="connsiteY5" fmla="*/ 608385 h 929372"/>
              <a:gd name="connsiteX6" fmla="*/ 1202438 w 1202438"/>
              <a:gd name="connsiteY6" fmla="*/ 929372 h 929372"/>
              <a:gd name="connsiteX7" fmla="*/ 601219 w 1202438"/>
              <a:gd name="connsiteY7" fmla="*/ 902490 h 929372"/>
              <a:gd name="connsiteX8" fmla="*/ 313747 w 1202438"/>
              <a:gd name="connsiteY8" fmla="*/ 608385 h 929372"/>
              <a:gd name="connsiteX9" fmla="*/ 0 w 1202438"/>
              <a:gd name="connsiteY9" fmla="*/ 287397 h 929372"/>
              <a:gd name="connsiteX0" fmla="*/ 0 w 1202438"/>
              <a:gd name="connsiteY0" fmla="*/ 287397 h 902490"/>
              <a:gd name="connsiteX1" fmla="*/ 294029 w 1202438"/>
              <a:gd name="connsiteY1" fmla="*/ 0 h 902490"/>
              <a:gd name="connsiteX2" fmla="*/ 601219 w 1202438"/>
              <a:gd name="connsiteY2" fmla="*/ 314279 h 902490"/>
              <a:gd name="connsiteX3" fmla="*/ 908409 w 1202438"/>
              <a:gd name="connsiteY3" fmla="*/ 0 h 902490"/>
              <a:gd name="connsiteX4" fmla="*/ 1202438 w 1202438"/>
              <a:gd name="connsiteY4" fmla="*/ 287397 h 902490"/>
              <a:gd name="connsiteX5" fmla="*/ 888691 w 1202438"/>
              <a:gd name="connsiteY5" fmla="*/ 608385 h 902490"/>
              <a:gd name="connsiteX6" fmla="*/ 601219 w 1202438"/>
              <a:gd name="connsiteY6" fmla="*/ 902490 h 902490"/>
              <a:gd name="connsiteX7" fmla="*/ 313747 w 1202438"/>
              <a:gd name="connsiteY7" fmla="*/ 608385 h 902490"/>
              <a:gd name="connsiteX8" fmla="*/ 0 w 1202438"/>
              <a:gd name="connsiteY8" fmla="*/ 287397 h 902490"/>
              <a:gd name="connsiteX0" fmla="*/ 0 w 1379056"/>
              <a:gd name="connsiteY0" fmla="*/ 784939 h 1400032"/>
              <a:gd name="connsiteX1" fmla="*/ 294029 w 1379056"/>
              <a:gd name="connsiteY1" fmla="*/ 497542 h 1400032"/>
              <a:gd name="connsiteX2" fmla="*/ 601219 w 1379056"/>
              <a:gd name="connsiteY2" fmla="*/ 811821 h 1400032"/>
              <a:gd name="connsiteX3" fmla="*/ 1379056 w 1379056"/>
              <a:gd name="connsiteY3" fmla="*/ 0 h 1400032"/>
              <a:gd name="connsiteX4" fmla="*/ 1202438 w 1379056"/>
              <a:gd name="connsiteY4" fmla="*/ 784939 h 1400032"/>
              <a:gd name="connsiteX5" fmla="*/ 888691 w 1379056"/>
              <a:gd name="connsiteY5" fmla="*/ 1105927 h 1400032"/>
              <a:gd name="connsiteX6" fmla="*/ 601219 w 1379056"/>
              <a:gd name="connsiteY6" fmla="*/ 1400032 h 1400032"/>
              <a:gd name="connsiteX7" fmla="*/ 313747 w 1379056"/>
              <a:gd name="connsiteY7" fmla="*/ 1105927 h 1400032"/>
              <a:gd name="connsiteX8" fmla="*/ 0 w 1379056"/>
              <a:gd name="connsiteY8" fmla="*/ 784939 h 1400032"/>
              <a:gd name="connsiteX0" fmla="*/ 0 w 1713426"/>
              <a:gd name="connsiteY0" fmla="*/ 784939 h 1400032"/>
              <a:gd name="connsiteX1" fmla="*/ 294029 w 1713426"/>
              <a:gd name="connsiteY1" fmla="*/ 497542 h 1400032"/>
              <a:gd name="connsiteX2" fmla="*/ 601219 w 1713426"/>
              <a:gd name="connsiteY2" fmla="*/ 811821 h 1400032"/>
              <a:gd name="connsiteX3" fmla="*/ 1379056 w 1713426"/>
              <a:gd name="connsiteY3" fmla="*/ 0 h 1400032"/>
              <a:gd name="connsiteX4" fmla="*/ 1713426 w 1713426"/>
              <a:gd name="connsiteY4" fmla="*/ 287398 h 1400032"/>
              <a:gd name="connsiteX5" fmla="*/ 888691 w 1713426"/>
              <a:gd name="connsiteY5" fmla="*/ 1105927 h 1400032"/>
              <a:gd name="connsiteX6" fmla="*/ 601219 w 1713426"/>
              <a:gd name="connsiteY6" fmla="*/ 1400032 h 1400032"/>
              <a:gd name="connsiteX7" fmla="*/ 313747 w 1713426"/>
              <a:gd name="connsiteY7" fmla="*/ 1105927 h 1400032"/>
              <a:gd name="connsiteX8" fmla="*/ 0 w 1713426"/>
              <a:gd name="connsiteY8" fmla="*/ 784939 h 140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3426" h="1400032">
                <a:moveTo>
                  <a:pt x="0" y="784939"/>
                </a:moveTo>
                <a:lnTo>
                  <a:pt x="294029" y="497542"/>
                </a:lnTo>
                <a:lnTo>
                  <a:pt x="601219" y="811821"/>
                </a:lnTo>
                <a:lnTo>
                  <a:pt x="1379056" y="0"/>
                </a:lnTo>
                <a:lnTo>
                  <a:pt x="1713426" y="287398"/>
                </a:lnTo>
                <a:lnTo>
                  <a:pt x="888691" y="1105927"/>
                </a:lnTo>
                <a:lnTo>
                  <a:pt x="601219" y="1400032"/>
                </a:lnTo>
                <a:lnTo>
                  <a:pt x="313747" y="1105927"/>
                </a:lnTo>
                <a:lnTo>
                  <a:pt x="0" y="784939"/>
                </a:lnTo>
                <a:close/>
              </a:path>
            </a:pathLst>
          </a:custGeom>
          <a:solidFill>
            <a:srgbClr val="70AD47"/>
          </a:solidFill>
          <a:ln w="12700" cap="flat" cmpd="sng" algn="ctr">
            <a:solidFill>
              <a:sysClr val="windowText" lastClr="000000"/>
            </a:solidFill>
            <a:prstDash val="solid"/>
            <a:miter lim="800000"/>
          </a:ln>
          <a:effectLst/>
        </p:spPr>
        <p:txBody>
          <a:bodyPr rtlCol="0" anchor="ctr"/>
          <a:lstStyle/>
          <a:p>
            <a:pPr algn="ctr" defTabSz="914400">
              <a:defRPr/>
            </a:pPr>
            <a:endParaRPr lang="en-US" kern="0" dirty="0">
              <a:solidFill>
                <a:prstClr val="white"/>
              </a:solidFill>
              <a:latin typeface="Calibri" panose="020F0502020204030204"/>
            </a:endParaRPr>
          </a:p>
        </p:txBody>
      </p:sp>
      <p:sp>
        <p:nvSpPr>
          <p:cNvPr id="22" name="Rectangle 21">
            <a:extLst>
              <a:ext uri="{FF2B5EF4-FFF2-40B4-BE49-F238E27FC236}">
                <a16:creationId xmlns:a16="http://schemas.microsoft.com/office/drawing/2014/main" id="{574226BB-D8CB-4718-8DF7-FB37C6D3C4CE}"/>
              </a:ext>
            </a:extLst>
          </p:cNvPr>
          <p:cNvSpPr/>
          <p:nvPr/>
        </p:nvSpPr>
        <p:spPr>
          <a:xfrm>
            <a:off x="197447" y="3109080"/>
            <a:ext cx="1885453" cy="769441"/>
          </a:xfrm>
          <a:prstGeom prst="rect">
            <a:avLst/>
          </a:prstGeom>
        </p:spPr>
        <p:txBody>
          <a:bodyPr wrap="none">
            <a:spAutoFit/>
          </a:bodyPr>
          <a:lstStyle/>
          <a:p>
            <a:pPr algn="r"/>
            <a:r>
              <a:rPr lang="en-US" sz="2800" dirty="0"/>
              <a:t>Quality</a:t>
            </a:r>
          </a:p>
          <a:p>
            <a:pPr algn="r"/>
            <a:r>
              <a:rPr lang="en-US" sz="1600" dirty="0"/>
              <a:t>validated, precise</a:t>
            </a:r>
          </a:p>
        </p:txBody>
      </p:sp>
      <p:sp>
        <p:nvSpPr>
          <p:cNvPr id="23" name="Rectangle 22">
            <a:extLst>
              <a:ext uri="{FF2B5EF4-FFF2-40B4-BE49-F238E27FC236}">
                <a16:creationId xmlns:a16="http://schemas.microsoft.com/office/drawing/2014/main" id="{35F6F783-9CF2-4D28-9C34-2CF2D50C2931}"/>
              </a:ext>
            </a:extLst>
          </p:cNvPr>
          <p:cNvSpPr/>
          <p:nvPr/>
        </p:nvSpPr>
        <p:spPr>
          <a:xfrm>
            <a:off x="673941" y="3948924"/>
            <a:ext cx="1402948" cy="523220"/>
          </a:xfrm>
          <a:prstGeom prst="rect">
            <a:avLst/>
          </a:prstGeom>
        </p:spPr>
        <p:txBody>
          <a:bodyPr wrap="none">
            <a:spAutoFit/>
          </a:bodyPr>
          <a:lstStyle/>
          <a:p>
            <a:pPr algn="r"/>
            <a:r>
              <a:rPr lang="en-US" sz="2800" dirty="0"/>
              <a:t>Format</a:t>
            </a:r>
          </a:p>
        </p:txBody>
      </p:sp>
      <p:sp>
        <p:nvSpPr>
          <p:cNvPr id="24" name="Multiply 11">
            <a:extLst>
              <a:ext uri="{FF2B5EF4-FFF2-40B4-BE49-F238E27FC236}">
                <a16:creationId xmlns:a16="http://schemas.microsoft.com/office/drawing/2014/main" id="{CC47DE9C-BB66-43AB-9C77-1EAF8BED16D2}"/>
              </a:ext>
            </a:extLst>
          </p:cNvPr>
          <p:cNvSpPr/>
          <p:nvPr/>
        </p:nvSpPr>
        <p:spPr>
          <a:xfrm>
            <a:off x="2286000" y="3948924"/>
            <a:ext cx="486753" cy="397724"/>
          </a:xfrm>
          <a:custGeom>
            <a:avLst/>
            <a:gdLst>
              <a:gd name="connsiteX0" fmla="*/ 272840 w 1748118"/>
              <a:gd name="connsiteY0" fmla="*/ 573242 h 1788459"/>
              <a:gd name="connsiteX1" fmla="*/ 566869 w 1748118"/>
              <a:gd name="connsiteY1" fmla="*/ 285845 h 1788459"/>
              <a:gd name="connsiteX2" fmla="*/ 874059 w 1748118"/>
              <a:gd name="connsiteY2" fmla="*/ 600124 h 1788459"/>
              <a:gd name="connsiteX3" fmla="*/ 1181249 w 1748118"/>
              <a:gd name="connsiteY3" fmla="*/ 285845 h 1788459"/>
              <a:gd name="connsiteX4" fmla="*/ 1475278 w 1748118"/>
              <a:gd name="connsiteY4" fmla="*/ 573242 h 1788459"/>
              <a:gd name="connsiteX5" fmla="*/ 1161531 w 1748118"/>
              <a:gd name="connsiteY5" fmla="*/ 894230 h 1788459"/>
              <a:gd name="connsiteX6" fmla="*/ 1475278 w 1748118"/>
              <a:gd name="connsiteY6" fmla="*/ 1215217 h 1788459"/>
              <a:gd name="connsiteX7" fmla="*/ 1181249 w 1748118"/>
              <a:gd name="connsiteY7" fmla="*/ 1502614 h 1788459"/>
              <a:gd name="connsiteX8" fmla="*/ 874059 w 1748118"/>
              <a:gd name="connsiteY8" fmla="*/ 1188335 h 1788459"/>
              <a:gd name="connsiteX9" fmla="*/ 566869 w 1748118"/>
              <a:gd name="connsiteY9" fmla="*/ 1502614 h 1788459"/>
              <a:gd name="connsiteX10" fmla="*/ 272840 w 1748118"/>
              <a:gd name="connsiteY10" fmla="*/ 1215217 h 1788459"/>
              <a:gd name="connsiteX11" fmla="*/ 586587 w 1748118"/>
              <a:gd name="connsiteY11" fmla="*/ 894230 h 1788459"/>
              <a:gd name="connsiteX12" fmla="*/ 272840 w 1748118"/>
              <a:gd name="connsiteY12" fmla="*/ 573242 h 1788459"/>
              <a:gd name="connsiteX0" fmla="*/ 0 w 1202438"/>
              <a:gd name="connsiteY0" fmla="*/ 287397 h 1216769"/>
              <a:gd name="connsiteX1" fmla="*/ 294029 w 1202438"/>
              <a:gd name="connsiteY1" fmla="*/ 0 h 1216769"/>
              <a:gd name="connsiteX2" fmla="*/ 601219 w 1202438"/>
              <a:gd name="connsiteY2" fmla="*/ 314279 h 1216769"/>
              <a:gd name="connsiteX3" fmla="*/ 908409 w 1202438"/>
              <a:gd name="connsiteY3" fmla="*/ 0 h 1216769"/>
              <a:gd name="connsiteX4" fmla="*/ 1202438 w 1202438"/>
              <a:gd name="connsiteY4" fmla="*/ 287397 h 1216769"/>
              <a:gd name="connsiteX5" fmla="*/ 888691 w 1202438"/>
              <a:gd name="connsiteY5" fmla="*/ 608385 h 1216769"/>
              <a:gd name="connsiteX6" fmla="*/ 1202438 w 1202438"/>
              <a:gd name="connsiteY6" fmla="*/ 929372 h 1216769"/>
              <a:gd name="connsiteX7" fmla="*/ 908409 w 1202438"/>
              <a:gd name="connsiteY7" fmla="*/ 1216769 h 1216769"/>
              <a:gd name="connsiteX8" fmla="*/ 601219 w 1202438"/>
              <a:gd name="connsiteY8" fmla="*/ 902490 h 1216769"/>
              <a:gd name="connsiteX9" fmla="*/ 294029 w 1202438"/>
              <a:gd name="connsiteY9" fmla="*/ 1216769 h 1216769"/>
              <a:gd name="connsiteX10" fmla="*/ 313747 w 1202438"/>
              <a:gd name="connsiteY10" fmla="*/ 608385 h 1216769"/>
              <a:gd name="connsiteX11" fmla="*/ 0 w 1202438"/>
              <a:gd name="connsiteY11" fmla="*/ 287397 h 1216769"/>
              <a:gd name="connsiteX0" fmla="*/ 0 w 1202438"/>
              <a:gd name="connsiteY0" fmla="*/ 287397 h 1216769"/>
              <a:gd name="connsiteX1" fmla="*/ 294029 w 1202438"/>
              <a:gd name="connsiteY1" fmla="*/ 0 h 1216769"/>
              <a:gd name="connsiteX2" fmla="*/ 601219 w 1202438"/>
              <a:gd name="connsiteY2" fmla="*/ 314279 h 1216769"/>
              <a:gd name="connsiteX3" fmla="*/ 908409 w 1202438"/>
              <a:gd name="connsiteY3" fmla="*/ 0 h 1216769"/>
              <a:gd name="connsiteX4" fmla="*/ 1202438 w 1202438"/>
              <a:gd name="connsiteY4" fmla="*/ 287397 h 1216769"/>
              <a:gd name="connsiteX5" fmla="*/ 888691 w 1202438"/>
              <a:gd name="connsiteY5" fmla="*/ 608385 h 1216769"/>
              <a:gd name="connsiteX6" fmla="*/ 1202438 w 1202438"/>
              <a:gd name="connsiteY6" fmla="*/ 929372 h 1216769"/>
              <a:gd name="connsiteX7" fmla="*/ 908409 w 1202438"/>
              <a:gd name="connsiteY7" fmla="*/ 1216769 h 1216769"/>
              <a:gd name="connsiteX8" fmla="*/ 601219 w 1202438"/>
              <a:gd name="connsiteY8" fmla="*/ 902490 h 1216769"/>
              <a:gd name="connsiteX9" fmla="*/ 313747 w 1202438"/>
              <a:gd name="connsiteY9" fmla="*/ 608385 h 1216769"/>
              <a:gd name="connsiteX10" fmla="*/ 0 w 1202438"/>
              <a:gd name="connsiteY10" fmla="*/ 287397 h 1216769"/>
              <a:gd name="connsiteX0" fmla="*/ 0 w 1202438"/>
              <a:gd name="connsiteY0" fmla="*/ 287397 h 929372"/>
              <a:gd name="connsiteX1" fmla="*/ 294029 w 1202438"/>
              <a:gd name="connsiteY1" fmla="*/ 0 h 929372"/>
              <a:gd name="connsiteX2" fmla="*/ 601219 w 1202438"/>
              <a:gd name="connsiteY2" fmla="*/ 314279 h 929372"/>
              <a:gd name="connsiteX3" fmla="*/ 908409 w 1202438"/>
              <a:gd name="connsiteY3" fmla="*/ 0 h 929372"/>
              <a:gd name="connsiteX4" fmla="*/ 1202438 w 1202438"/>
              <a:gd name="connsiteY4" fmla="*/ 287397 h 929372"/>
              <a:gd name="connsiteX5" fmla="*/ 888691 w 1202438"/>
              <a:gd name="connsiteY5" fmla="*/ 608385 h 929372"/>
              <a:gd name="connsiteX6" fmla="*/ 1202438 w 1202438"/>
              <a:gd name="connsiteY6" fmla="*/ 929372 h 929372"/>
              <a:gd name="connsiteX7" fmla="*/ 601219 w 1202438"/>
              <a:gd name="connsiteY7" fmla="*/ 902490 h 929372"/>
              <a:gd name="connsiteX8" fmla="*/ 313747 w 1202438"/>
              <a:gd name="connsiteY8" fmla="*/ 608385 h 929372"/>
              <a:gd name="connsiteX9" fmla="*/ 0 w 1202438"/>
              <a:gd name="connsiteY9" fmla="*/ 287397 h 929372"/>
              <a:gd name="connsiteX0" fmla="*/ 0 w 1202438"/>
              <a:gd name="connsiteY0" fmla="*/ 287397 h 902490"/>
              <a:gd name="connsiteX1" fmla="*/ 294029 w 1202438"/>
              <a:gd name="connsiteY1" fmla="*/ 0 h 902490"/>
              <a:gd name="connsiteX2" fmla="*/ 601219 w 1202438"/>
              <a:gd name="connsiteY2" fmla="*/ 314279 h 902490"/>
              <a:gd name="connsiteX3" fmla="*/ 908409 w 1202438"/>
              <a:gd name="connsiteY3" fmla="*/ 0 h 902490"/>
              <a:gd name="connsiteX4" fmla="*/ 1202438 w 1202438"/>
              <a:gd name="connsiteY4" fmla="*/ 287397 h 902490"/>
              <a:gd name="connsiteX5" fmla="*/ 888691 w 1202438"/>
              <a:gd name="connsiteY5" fmla="*/ 608385 h 902490"/>
              <a:gd name="connsiteX6" fmla="*/ 601219 w 1202438"/>
              <a:gd name="connsiteY6" fmla="*/ 902490 h 902490"/>
              <a:gd name="connsiteX7" fmla="*/ 313747 w 1202438"/>
              <a:gd name="connsiteY7" fmla="*/ 608385 h 902490"/>
              <a:gd name="connsiteX8" fmla="*/ 0 w 1202438"/>
              <a:gd name="connsiteY8" fmla="*/ 287397 h 902490"/>
              <a:gd name="connsiteX0" fmla="*/ 0 w 1379056"/>
              <a:gd name="connsiteY0" fmla="*/ 784939 h 1400032"/>
              <a:gd name="connsiteX1" fmla="*/ 294029 w 1379056"/>
              <a:gd name="connsiteY1" fmla="*/ 497542 h 1400032"/>
              <a:gd name="connsiteX2" fmla="*/ 601219 w 1379056"/>
              <a:gd name="connsiteY2" fmla="*/ 811821 h 1400032"/>
              <a:gd name="connsiteX3" fmla="*/ 1379056 w 1379056"/>
              <a:gd name="connsiteY3" fmla="*/ 0 h 1400032"/>
              <a:gd name="connsiteX4" fmla="*/ 1202438 w 1379056"/>
              <a:gd name="connsiteY4" fmla="*/ 784939 h 1400032"/>
              <a:gd name="connsiteX5" fmla="*/ 888691 w 1379056"/>
              <a:gd name="connsiteY5" fmla="*/ 1105927 h 1400032"/>
              <a:gd name="connsiteX6" fmla="*/ 601219 w 1379056"/>
              <a:gd name="connsiteY6" fmla="*/ 1400032 h 1400032"/>
              <a:gd name="connsiteX7" fmla="*/ 313747 w 1379056"/>
              <a:gd name="connsiteY7" fmla="*/ 1105927 h 1400032"/>
              <a:gd name="connsiteX8" fmla="*/ 0 w 1379056"/>
              <a:gd name="connsiteY8" fmla="*/ 784939 h 1400032"/>
              <a:gd name="connsiteX0" fmla="*/ 0 w 1713426"/>
              <a:gd name="connsiteY0" fmla="*/ 784939 h 1400032"/>
              <a:gd name="connsiteX1" fmla="*/ 294029 w 1713426"/>
              <a:gd name="connsiteY1" fmla="*/ 497542 h 1400032"/>
              <a:gd name="connsiteX2" fmla="*/ 601219 w 1713426"/>
              <a:gd name="connsiteY2" fmla="*/ 811821 h 1400032"/>
              <a:gd name="connsiteX3" fmla="*/ 1379056 w 1713426"/>
              <a:gd name="connsiteY3" fmla="*/ 0 h 1400032"/>
              <a:gd name="connsiteX4" fmla="*/ 1713426 w 1713426"/>
              <a:gd name="connsiteY4" fmla="*/ 287398 h 1400032"/>
              <a:gd name="connsiteX5" fmla="*/ 888691 w 1713426"/>
              <a:gd name="connsiteY5" fmla="*/ 1105927 h 1400032"/>
              <a:gd name="connsiteX6" fmla="*/ 601219 w 1713426"/>
              <a:gd name="connsiteY6" fmla="*/ 1400032 h 1400032"/>
              <a:gd name="connsiteX7" fmla="*/ 313747 w 1713426"/>
              <a:gd name="connsiteY7" fmla="*/ 1105927 h 1400032"/>
              <a:gd name="connsiteX8" fmla="*/ 0 w 1713426"/>
              <a:gd name="connsiteY8" fmla="*/ 784939 h 140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3426" h="1400032">
                <a:moveTo>
                  <a:pt x="0" y="784939"/>
                </a:moveTo>
                <a:lnTo>
                  <a:pt x="294029" y="497542"/>
                </a:lnTo>
                <a:lnTo>
                  <a:pt x="601219" y="811821"/>
                </a:lnTo>
                <a:lnTo>
                  <a:pt x="1379056" y="0"/>
                </a:lnTo>
                <a:lnTo>
                  <a:pt x="1713426" y="287398"/>
                </a:lnTo>
                <a:lnTo>
                  <a:pt x="888691" y="1105927"/>
                </a:lnTo>
                <a:lnTo>
                  <a:pt x="601219" y="1400032"/>
                </a:lnTo>
                <a:lnTo>
                  <a:pt x="313747" y="1105927"/>
                </a:lnTo>
                <a:lnTo>
                  <a:pt x="0" y="784939"/>
                </a:lnTo>
                <a:close/>
              </a:path>
            </a:pathLst>
          </a:custGeom>
          <a:solidFill>
            <a:srgbClr val="70AD47"/>
          </a:solidFill>
          <a:ln w="12700" cap="flat" cmpd="sng" algn="ctr">
            <a:solidFill>
              <a:sysClr val="windowText" lastClr="000000"/>
            </a:solidFill>
            <a:prstDash val="solid"/>
            <a:miter lim="800000"/>
          </a:ln>
          <a:effectLst/>
        </p:spPr>
        <p:txBody>
          <a:bodyPr rtlCol="0" anchor="ctr"/>
          <a:lstStyle/>
          <a:p>
            <a:pPr algn="ctr" defTabSz="914400">
              <a:defRPr/>
            </a:pPr>
            <a:endParaRPr lang="en-US" kern="0" dirty="0">
              <a:solidFill>
                <a:prstClr val="white"/>
              </a:solidFill>
              <a:latin typeface="Calibri" panose="020F0502020204030204"/>
            </a:endParaRPr>
          </a:p>
        </p:txBody>
      </p:sp>
      <p:sp>
        <p:nvSpPr>
          <p:cNvPr id="26" name="Content Placeholder 2">
            <a:extLst>
              <a:ext uri="{FF2B5EF4-FFF2-40B4-BE49-F238E27FC236}">
                <a16:creationId xmlns:a16="http://schemas.microsoft.com/office/drawing/2014/main" id="{98F38A25-374F-44F0-9EDA-013094F8ED6D}"/>
              </a:ext>
            </a:extLst>
          </p:cNvPr>
          <p:cNvSpPr txBox="1">
            <a:spLocks/>
          </p:cNvSpPr>
          <p:nvPr/>
        </p:nvSpPr>
        <p:spPr>
          <a:xfrm>
            <a:off x="544380" y="1163295"/>
            <a:ext cx="5489707" cy="743293"/>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700" dirty="0">
                <a:solidFill>
                  <a:schemeClr val="tx1"/>
                </a:solidFill>
              </a:rPr>
              <a:t>Example: </a:t>
            </a:r>
            <a:r>
              <a:rPr lang="en-US" sz="1700" u="sng" dirty="0">
                <a:hlinkClick r:id="rId7"/>
              </a:rPr>
              <a:t>MoleculeNet.ai Lipophilicity</a:t>
            </a:r>
            <a:endParaRPr lang="en-US" sz="1700" dirty="0">
              <a:solidFill>
                <a:schemeClr val="tx1"/>
              </a:solidFill>
            </a:endParaRPr>
          </a:p>
        </p:txBody>
      </p:sp>
      <p:sp>
        <p:nvSpPr>
          <p:cNvPr id="14" name="Title 13">
            <a:extLst>
              <a:ext uri="{FF2B5EF4-FFF2-40B4-BE49-F238E27FC236}">
                <a16:creationId xmlns:a16="http://schemas.microsoft.com/office/drawing/2014/main" id="{0CA73731-3732-4D1C-BC1F-1C52323E5110}"/>
              </a:ext>
            </a:extLst>
          </p:cNvPr>
          <p:cNvSpPr>
            <a:spLocks noGrp="1"/>
          </p:cNvSpPr>
          <p:nvPr>
            <p:ph type="title"/>
          </p:nvPr>
        </p:nvSpPr>
        <p:spPr/>
        <p:txBody>
          <a:bodyPr/>
          <a:lstStyle/>
          <a:p>
            <a:r>
              <a:rPr lang="en-US" dirty="0"/>
              <a:t>Data: </a:t>
            </a:r>
            <a:r>
              <a:rPr lang="en-US" dirty="0">
                <a:solidFill>
                  <a:srgbClr val="00B050"/>
                </a:solidFill>
              </a:rPr>
              <a:t>the good</a:t>
            </a:r>
            <a:r>
              <a:rPr lang="en-US" dirty="0"/>
              <a:t>, bad and ugly</a:t>
            </a:r>
          </a:p>
        </p:txBody>
      </p:sp>
    </p:spTree>
    <p:extLst>
      <p:ext uri="{BB962C8B-B14F-4D97-AF65-F5344CB8AC3E}">
        <p14:creationId xmlns:p14="http://schemas.microsoft.com/office/powerpoint/2010/main" val="4478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map with text&#10;&#10;Description automatically generated">
            <a:extLst>
              <a:ext uri="{FF2B5EF4-FFF2-40B4-BE49-F238E27FC236}">
                <a16:creationId xmlns:a16="http://schemas.microsoft.com/office/drawing/2014/main" id="{E246D8C5-8ABD-4EAD-8FD8-720FFF572DB3}"/>
              </a:ext>
            </a:extLst>
          </p:cNvPr>
          <p:cNvPicPr>
            <a:picLocks noChangeAspect="1"/>
          </p:cNvPicPr>
          <p:nvPr/>
        </p:nvPicPr>
        <p:blipFill rotWithShape="1">
          <a:blip r:embed="rId3"/>
          <a:srcRect l="37868" t="11426" r="34615" b="76805"/>
          <a:stretch/>
        </p:blipFill>
        <p:spPr>
          <a:xfrm>
            <a:off x="1476375" y="5550384"/>
            <a:ext cx="3619500" cy="774063"/>
          </a:xfrm>
          <a:prstGeom prst="rect">
            <a:avLst/>
          </a:prstGeom>
        </p:spPr>
      </p:pic>
      <p:grpSp>
        <p:nvGrpSpPr>
          <p:cNvPr id="6" name="Group 5">
            <a:extLst>
              <a:ext uri="{FF2B5EF4-FFF2-40B4-BE49-F238E27FC236}">
                <a16:creationId xmlns:a16="http://schemas.microsoft.com/office/drawing/2014/main" id="{1CEE9305-268E-425D-BB2B-C08B2D0A6A08}"/>
              </a:ext>
            </a:extLst>
          </p:cNvPr>
          <p:cNvGrpSpPr/>
          <p:nvPr/>
        </p:nvGrpSpPr>
        <p:grpSpPr>
          <a:xfrm>
            <a:off x="207185" y="1951377"/>
            <a:ext cx="4315355" cy="2613149"/>
            <a:chOff x="604753" y="1587500"/>
            <a:chExt cx="4315355" cy="2613149"/>
          </a:xfrm>
        </p:grpSpPr>
        <p:grpSp>
          <p:nvGrpSpPr>
            <p:cNvPr id="4" name="Group 3">
              <a:extLst>
                <a:ext uri="{FF2B5EF4-FFF2-40B4-BE49-F238E27FC236}">
                  <a16:creationId xmlns:a16="http://schemas.microsoft.com/office/drawing/2014/main" id="{24F5640C-98EF-4D83-92E9-1116467386DF}"/>
                </a:ext>
              </a:extLst>
            </p:cNvPr>
            <p:cNvGrpSpPr/>
            <p:nvPr/>
          </p:nvGrpSpPr>
          <p:grpSpPr>
            <a:xfrm>
              <a:off x="604753" y="1587500"/>
              <a:ext cx="4315355" cy="2613149"/>
              <a:chOff x="1042317" y="1508331"/>
              <a:chExt cx="4315355" cy="2613149"/>
            </a:xfrm>
          </p:grpSpPr>
          <p:pic>
            <p:nvPicPr>
              <p:cNvPr id="27" name="Picture 26"/>
              <p:cNvPicPr>
                <a:picLocks noChangeAspect="1"/>
              </p:cNvPicPr>
              <p:nvPr/>
            </p:nvPicPr>
            <p:blipFill rotWithShape="1">
              <a:blip r:embed="rId4"/>
              <a:srcRect l="38376" t="32086" r="25472" b="19519"/>
              <a:stretch/>
            </p:blipFill>
            <p:spPr>
              <a:xfrm>
                <a:off x="2971800" y="1508331"/>
                <a:ext cx="2385872" cy="2613149"/>
              </a:xfrm>
              <a:prstGeom prst="rect">
                <a:avLst/>
              </a:prstGeom>
            </p:spPr>
          </p:pic>
          <p:sp>
            <p:nvSpPr>
              <p:cNvPr id="28" name="Multiply 11"/>
              <p:cNvSpPr/>
              <p:nvPr/>
            </p:nvSpPr>
            <p:spPr>
              <a:xfrm>
                <a:off x="3809634" y="2745812"/>
                <a:ext cx="486753" cy="397724"/>
              </a:xfrm>
              <a:custGeom>
                <a:avLst/>
                <a:gdLst>
                  <a:gd name="connsiteX0" fmla="*/ 272840 w 1748118"/>
                  <a:gd name="connsiteY0" fmla="*/ 573242 h 1788459"/>
                  <a:gd name="connsiteX1" fmla="*/ 566869 w 1748118"/>
                  <a:gd name="connsiteY1" fmla="*/ 285845 h 1788459"/>
                  <a:gd name="connsiteX2" fmla="*/ 874059 w 1748118"/>
                  <a:gd name="connsiteY2" fmla="*/ 600124 h 1788459"/>
                  <a:gd name="connsiteX3" fmla="*/ 1181249 w 1748118"/>
                  <a:gd name="connsiteY3" fmla="*/ 285845 h 1788459"/>
                  <a:gd name="connsiteX4" fmla="*/ 1475278 w 1748118"/>
                  <a:gd name="connsiteY4" fmla="*/ 573242 h 1788459"/>
                  <a:gd name="connsiteX5" fmla="*/ 1161531 w 1748118"/>
                  <a:gd name="connsiteY5" fmla="*/ 894230 h 1788459"/>
                  <a:gd name="connsiteX6" fmla="*/ 1475278 w 1748118"/>
                  <a:gd name="connsiteY6" fmla="*/ 1215217 h 1788459"/>
                  <a:gd name="connsiteX7" fmla="*/ 1181249 w 1748118"/>
                  <a:gd name="connsiteY7" fmla="*/ 1502614 h 1788459"/>
                  <a:gd name="connsiteX8" fmla="*/ 874059 w 1748118"/>
                  <a:gd name="connsiteY8" fmla="*/ 1188335 h 1788459"/>
                  <a:gd name="connsiteX9" fmla="*/ 566869 w 1748118"/>
                  <a:gd name="connsiteY9" fmla="*/ 1502614 h 1788459"/>
                  <a:gd name="connsiteX10" fmla="*/ 272840 w 1748118"/>
                  <a:gd name="connsiteY10" fmla="*/ 1215217 h 1788459"/>
                  <a:gd name="connsiteX11" fmla="*/ 586587 w 1748118"/>
                  <a:gd name="connsiteY11" fmla="*/ 894230 h 1788459"/>
                  <a:gd name="connsiteX12" fmla="*/ 272840 w 1748118"/>
                  <a:gd name="connsiteY12" fmla="*/ 573242 h 1788459"/>
                  <a:gd name="connsiteX0" fmla="*/ 0 w 1202438"/>
                  <a:gd name="connsiteY0" fmla="*/ 287397 h 1216769"/>
                  <a:gd name="connsiteX1" fmla="*/ 294029 w 1202438"/>
                  <a:gd name="connsiteY1" fmla="*/ 0 h 1216769"/>
                  <a:gd name="connsiteX2" fmla="*/ 601219 w 1202438"/>
                  <a:gd name="connsiteY2" fmla="*/ 314279 h 1216769"/>
                  <a:gd name="connsiteX3" fmla="*/ 908409 w 1202438"/>
                  <a:gd name="connsiteY3" fmla="*/ 0 h 1216769"/>
                  <a:gd name="connsiteX4" fmla="*/ 1202438 w 1202438"/>
                  <a:gd name="connsiteY4" fmla="*/ 287397 h 1216769"/>
                  <a:gd name="connsiteX5" fmla="*/ 888691 w 1202438"/>
                  <a:gd name="connsiteY5" fmla="*/ 608385 h 1216769"/>
                  <a:gd name="connsiteX6" fmla="*/ 1202438 w 1202438"/>
                  <a:gd name="connsiteY6" fmla="*/ 929372 h 1216769"/>
                  <a:gd name="connsiteX7" fmla="*/ 908409 w 1202438"/>
                  <a:gd name="connsiteY7" fmla="*/ 1216769 h 1216769"/>
                  <a:gd name="connsiteX8" fmla="*/ 601219 w 1202438"/>
                  <a:gd name="connsiteY8" fmla="*/ 902490 h 1216769"/>
                  <a:gd name="connsiteX9" fmla="*/ 294029 w 1202438"/>
                  <a:gd name="connsiteY9" fmla="*/ 1216769 h 1216769"/>
                  <a:gd name="connsiteX10" fmla="*/ 313747 w 1202438"/>
                  <a:gd name="connsiteY10" fmla="*/ 608385 h 1216769"/>
                  <a:gd name="connsiteX11" fmla="*/ 0 w 1202438"/>
                  <a:gd name="connsiteY11" fmla="*/ 287397 h 1216769"/>
                  <a:gd name="connsiteX0" fmla="*/ 0 w 1202438"/>
                  <a:gd name="connsiteY0" fmla="*/ 287397 h 1216769"/>
                  <a:gd name="connsiteX1" fmla="*/ 294029 w 1202438"/>
                  <a:gd name="connsiteY1" fmla="*/ 0 h 1216769"/>
                  <a:gd name="connsiteX2" fmla="*/ 601219 w 1202438"/>
                  <a:gd name="connsiteY2" fmla="*/ 314279 h 1216769"/>
                  <a:gd name="connsiteX3" fmla="*/ 908409 w 1202438"/>
                  <a:gd name="connsiteY3" fmla="*/ 0 h 1216769"/>
                  <a:gd name="connsiteX4" fmla="*/ 1202438 w 1202438"/>
                  <a:gd name="connsiteY4" fmla="*/ 287397 h 1216769"/>
                  <a:gd name="connsiteX5" fmla="*/ 888691 w 1202438"/>
                  <a:gd name="connsiteY5" fmla="*/ 608385 h 1216769"/>
                  <a:gd name="connsiteX6" fmla="*/ 1202438 w 1202438"/>
                  <a:gd name="connsiteY6" fmla="*/ 929372 h 1216769"/>
                  <a:gd name="connsiteX7" fmla="*/ 908409 w 1202438"/>
                  <a:gd name="connsiteY7" fmla="*/ 1216769 h 1216769"/>
                  <a:gd name="connsiteX8" fmla="*/ 601219 w 1202438"/>
                  <a:gd name="connsiteY8" fmla="*/ 902490 h 1216769"/>
                  <a:gd name="connsiteX9" fmla="*/ 313747 w 1202438"/>
                  <a:gd name="connsiteY9" fmla="*/ 608385 h 1216769"/>
                  <a:gd name="connsiteX10" fmla="*/ 0 w 1202438"/>
                  <a:gd name="connsiteY10" fmla="*/ 287397 h 1216769"/>
                  <a:gd name="connsiteX0" fmla="*/ 0 w 1202438"/>
                  <a:gd name="connsiteY0" fmla="*/ 287397 h 929372"/>
                  <a:gd name="connsiteX1" fmla="*/ 294029 w 1202438"/>
                  <a:gd name="connsiteY1" fmla="*/ 0 h 929372"/>
                  <a:gd name="connsiteX2" fmla="*/ 601219 w 1202438"/>
                  <a:gd name="connsiteY2" fmla="*/ 314279 h 929372"/>
                  <a:gd name="connsiteX3" fmla="*/ 908409 w 1202438"/>
                  <a:gd name="connsiteY3" fmla="*/ 0 h 929372"/>
                  <a:gd name="connsiteX4" fmla="*/ 1202438 w 1202438"/>
                  <a:gd name="connsiteY4" fmla="*/ 287397 h 929372"/>
                  <a:gd name="connsiteX5" fmla="*/ 888691 w 1202438"/>
                  <a:gd name="connsiteY5" fmla="*/ 608385 h 929372"/>
                  <a:gd name="connsiteX6" fmla="*/ 1202438 w 1202438"/>
                  <a:gd name="connsiteY6" fmla="*/ 929372 h 929372"/>
                  <a:gd name="connsiteX7" fmla="*/ 601219 w 1202438"/>
                  <a:gd name="connsiteY7" fmla="*/ 902490 h 929372"/>
                  <a:gd name="connsiteX8" fmla="*/ 313747 w 1202438"/>
                  <a:gd name="connsiteY8" fmla="*/ 608385 h 929372"/>
                  <a:gd name="connsiteX9" fmla="*/ 0 w 1202438"/>
                  <a:gd name="connsiteY9" fmla="*/ 287397 h 929372"/>
                  <a:gd name="connsiteX0" fmla="*/ 0 w 1202438"/>
                  <a:gd name="connsiteY0" fmla="*/ 287397 h 902490"/>
                  <a:gd name="connsiteX1" fmla="*/ 294029 w 1202438"/>
                  <a:gd name="connsiteY1" fmla="*/ 0 h 902490"/>
                  <a:gd name="connsiteX2" fmla="*/ 601219 w 1202438"/>
                  <a:gd name="connsiteY2" fmla="*/ 314279 h 902490"/>
                  <a:gd name="connsiteX3" fmla="*/ 908409 w 1202438"/>
                  <a:gd name="connsiteY3" fmla="*/ 0 h 902490"/>
                  <a:gd name="connsiteX4" fmla="*/ 1202438 w 1202438"/>
                  <a:gd name="connsiteY4" fmla="*/ 287397 h 902490"/>
                  <a:gd name="connsiteX5" fmla="*/ 888691 w 1202438"/>
                  <a:gd name="connsiteY5" fmla="*/ 608385 h 902490"/>
                  <a:gd name="connsiteX6" fmla="*/ 601219 w 1202438"/>
                  <a:gd name="connsiteY6" fmla="*/ 902490 h 902490"/>
                  <a:gd name="connsiteX7" fmla="*/ 313747 w 1202438"/>
                  <a:gd name="connsiteY7" fmla="*/ 608385 h 902490"/>
                  <a:gd name="connsiteX8" fmla="*/ 0 w 1202438"/>
                  <a:gd name="connsiteY8" fmla="*/ 287397 h 902490"/>
                  <a:gd name="connsiteX0" fmla="*/ 0 w 1379056"/>
                  <a:gd name="connsiteY0" fmla="*/ 784939 h 1400032"/>
                  <a:gd name="connsiteX1" fmla="*/ 294029 w 1379056"/>
                  <a:gd name="connsiteY1" fmla="*/ 497542 h 1400032"/>
                  <a:gd name="connsiteX2" fmla="*/ 601219 w 1379056"/>
                  <a:gd name="connsiteY2" fmla="*/ 811821 h 1400032"/>
                  <a:gd name="connsiteX3" fmla="*/ 1379056 w 1379056"/>
                  <a:gd name="connsiteY3" fmla="*/ 0 h 1400032"/>
                  <a:gd name="connsiteX4" fmla="*/ 1202438 w 1379056"/>
                  <a:gd name="connsiteY4" fmla="*/ 784939 h 1400032"/>
                  <a:gd name="connsiteX5" fmla="*/ 888691 w 1379056"/>
                  <a:gd name="connsiteY5" fmla="*/ 1105927 h 1400032"/>
                  <a:gd name="connsiteX6" fmla="*/ 601219 w 1379056"/>
                  <a:gd name="connsiteY6" fmla="*/ 1400032 h 1400032"/>
                  <a:gd name="connsiteX7" fmla="*/ 313747 w 1379056"/>
                  <a:gd name="connsiteY7" fmla="*/ 1105927 h 1400032"/>
                  <a:gd name="connsiteX8" fmla="*/ 0 w 1379056"/>
                  <a:gd name="connsiteY8" fmla="*/ 784939 h 1400032"/>
                  <a:gd name="connsiteX0" fmla="*/ 0 w 1713426"/>
                  <a:gd name="connsiteY0" fmla="*/ 784939 h 1400032"/>
                  <a:gd name="connsiteX1" fmla="*/ 294029 w 1713426"/>
                  <a:gd name="connsiteY1" fmla="*/ 497542 h 1400032"/>
                  <a:gd name="connsiteX2" fmla="*/ 601219 w 1713426"/>
                  <a:gd name="connsiteY2" fmla="*/ 811821 h 1400032"/>
                  <a:gd name="connsiteX3" fmla="*/ 1379056 w 1713426"/>
                  <a:gd name="connsiteY3" fmla="*/ 0 h 1400032"/>
                  <a:gd name="connsiteX4" fmla="*/ 1713426 w 1713426"/>
                  <a:gd name="connsiteY4" fmla="*/ 287398 h 1400032"/>
                  <a:gd name="connsiteX5" fmla="*/ 888691 w 1713426"/>
                  <a:gd name="connsiteY5" fmla="*/ 1105927 h 1400032"/>
                  <a:gd name="connsiteX6" fmla="*/ 601219 w 1713426"/>
                  <a:gd name="connsiteY6" fmla="*/ 1400032 h 1400032"/>
                  <a:gd name="connsiteX7" fmla="*/ 313747 w 1713426"/>
                  <a:gd name="connsiteY7" fmla="*/ 1105927 h 1400032"/>
                  <a:gd name="connsiteX8" fmla="*/ 0 w 1713426"/>
                  <a:gd name="connsiteY8" fmla="*/ 784939 h 140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3426" h="1400032">
                    <a:moveTo>
                      <a:pt x="0" y="784939"/>
                    </a:moveTo>
                    <a:lnTo>
                      <a:pt x="294029" y="497542"/>
                    </a:lnTo>
                    <a:lnTo>
                      <a:pt x="601219" y="811821"/>
                    </a:lnTo>
                    <a:lnTo>
                      <a:pt x="1379056" y="0"/>
                    </a:lnTo>
                    <a:lnTo>
                      <a:pt x="1713426" y="287398"/>
                    </a:lnTo>
                    <a:lnTo>
                      <a:pt x="888691" y="1105927"/>
                    </a:lnTo>
                    <a:lnTo>
                      <a:pt x="601219" y="1400032"/>
                    </a:lnTo>
                    <a:lnTo>
                      <a:pt x="313747" y="1105927"/>
                    </a:lnTo>
                    <a:lnTo>
                      <a:pt x="0" y="784939"/>
                    </a:lnTo>
                    <a:close/>
                  </a:path>
                </a:pathLst>
              </a:custGeom>
              <a:solidFill>
                <a:srgbClr val="70AD47"/>
              </a:solidFill>
              <a:ln w="12700" cap="flat" cmpd="sng" algn="ctr">
                <a:solidFill>
                  <a:sysClr val="windowText" lastClr="000000"/>
                </a:solidFill>
                <a:prstDash val="solid"/>
                <a:miter lim="800000"/>
              </a:ln>
              <a:effectLst/>
            </p:spPr>
            <p:txBody>
              <a:bodyPr rtlCol="0" anchor="ctr"/>
              <a:lstStyle/>
              <a:p>
                <a:pPr algn="ctr" defTabSz="914400">
                  <a:defRPr/>
                </a:pPr>
                <a:endParaRPr lang="en-US" kern="0" dirty="0">
                  <a:solidFill>
                    <a:prstClr val="white"/>
                  </a:solidFill>
                  <a:latin typeface="Calibri" panose="020F0502020204030204"/>
                </a:endParaRPr>
              </a:p>
            </p:txBody>
          </p:sp>
          <p:sp>
            <p:nvSpPr>
              <p:cNvPr id="29" name="Rectangle 28"/>
              <p:cNvSpPr/>
              <p:nvPr/>
            </p:nvSpPr>
            <p:spPr>
              <a:xfrm>
                <a:off x="1042317" y="2659685"/>
                <a:ext cx="1885453" cy="769441"/>
              </a:xfrm>
              <a:prstGeom prst="rect">
                <a:avLst/>
              </a:prstGeom>
            </p:spPr>
            <p:txBody>
              <a:bodyPr wrap="none">
                <a:spAutoFit/>
              </a:bodyPr>
              <a:lstStyle/>
              <a:p>
                <a:pPr algn="r"/>
                <a:r>
                  <a:rPr lang="en-US" sz="2800" dirty="0"/>
                  <a:t>Quality</a:t>
                </a:r>
              </a:p>
              <a:p>
                <a:pPr algn="r"/>
                <a:r>
                  <a:rPr lang="en-US" sz="1600" dirty="0"/>
                  <a:t>validated, precise</a:t>
                </a:r>
              </a:p>
            </p:txBody>
          </p:sp>
          <p:sp>
            <p:nvSpPr>
              <p:cNvPr id="30" name="Rectangle 29"/>
              <p:cNvSpPr/>
              <p:nvPr/>
            </p:nvSpPr>
            <p:spPr>
              <a:xfrm>
                <a:off x="1518811" y="3499529"/>
                <a:ext cx="1402948" cy="523220"/>
              </a:xfrm>
              <a:prstGeom prst="rect">
                <a:avLst/>
              </a:prstGeom>
            </p:spPr>
            <p:txBody>
              <a:bodyPr wrap="none">
                <a:spAutoFit/>
              </a:bodyPr>
              <a:lstStyle/>
              <a:p>
                <a:pPr algn="r"/>
                <a:r>
                  <a:rPr lang="en-US" sz="2800" dirty="0"/>
                  <a:t>Format</a:t>
                </a:r>
              </a:p>
            </p:txBody>
          </p:sp>
        </p:grpSp>
        <p:sp>
          <p:nvSpPr>
            <p:cNvPr id="16" name="Multiply 25">
              <a:extLst>
                <a:ext uri="{FF2B5EF4-FFF2-40B4-BE49-F238E27FC236}">
                  <a16:creationId xmlns:a16="http://schemas.microsoft.com/office/drawing/2014/main" id="{0F7F3433-16DB-479D-8C22-FE884F6FE64E}"/>
                </a:ext>
              </a:extLst>
            </p:cNvPr>
            <p:cNvSpPr/>
            <p:nvPr/>
          </p:nvSpPr>
          <p:spPr>
            <a:xfrm>
              <a:off x="3326733" y="3536839"/>
              <a:ext cx="577425" cy="59075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1C6BE9F6-476C-4795-96A9-72EE0A4D531B}"/>
              </a:ext>
            </a:extLst>
          </p:cNvPr>
          <p:cNvPicPr>
            <a:picLocks noChangeAspect="1"/>
          </p:cNvPicPr>
          <p:nvPr/>
        </p:nvPicPr>
        <p:blipFill rotWithShape="1">
          <a:blip r:embed="rId5"/>
          <a:srcRect l="50591" r="3252" b="10588"/>
          <a:stretch/>
        </p:blipFill>
        <p:spPr>
          <a:xfrm>
            <a:off x="8910315" y="1147217"/>
            <a:ext cx="2750015" cy="3405734"/>
          </a:xfrm>
          <a:prstGeom prst="rect">
            <a:avLst/>
          </a:prstGeom>
        </p:spPr>
      </p:pic>
      <p:pic>
        <p:nvPicPr>
          <p:cNvPr id="12" name="Picture 11">
            <a:extLst>
              <a:ext uri="{FF2B5EF4-FFF2-40B4-BE49-F238E27FC236}">
                <a16:creationId xmlns:a16="http://schemas.microsoft.com/office/drawing/2014/main" id="{EDD53D58-A766-42DF-B6D8-35E89A3E9E59}"/>
              </a:ext>
            </a:extLst>
          </p:cNvPr>
          <p:cNvPicPr>
            <a:picLocks noChangeAspect="1"/>
          </p:cNvPicPr>
          <p:nvPr/>
        </p:nvPicPr>
        <p:blipFill rotWithShape="1">
          <a:blip r:embed="rId6"/>
          <a:srcRect b="7520"/>
          <a:stretch/>
        </p:blipFill>
        <p:spPr>
          <a:xfrm>
            <a:off x="6157913" y="1154539"/>
            <a:ext cx="2727691" cy="3398411"/>
          </a:xfrm>
          <a:prstGeom prst="rect">
            <a:avLst/>
          </a:prstGeom>
        </p:spPr>
      </p:pic>
      <p:pic>
        <p:nvPicPr>
          <p:cNvPr id="13" name="Picture 12">
            <a:extLst>
              <a:ext uri="{FF2B5EF4-FFF2-40B4-BE49-F238E27FC236}">
                <a16:creationId xmlns:a16="http://schemas.microsoft.com/office/drawing/2014/main" id="{0C8CF56A-9AF4-4811-8DFF-84E204D5FA2D}"/>
              </a:ext>
            </a:extLst>
          </p:cNvPr>
          <p:cNvPicPr>
            <a:picLocks noChangeAspect="1"/>
          </p:cNvPicPr>
          <p:nvPr/>
        </p:nvPicPr>
        <p:blipFill>
          <a:blip r:embed="rId7"/>
          <a:stretch>
            <a:fillRect/>
          </a:stretch>
        </p:blipFill>
        <p:spPr>
          <a:xfrm>
            <a:off x="6747438" y="4542920"/>
            <a:ext cx="4325753" cy="1781527"/>
          </a:xfrm>
          <a:prstGeom prst="rect">
            <a:avLst/>
          </a:prstGeom>
        </p:spPr>
      </p:pic>
      <p:sp>
        <p:nvSpPr>
          <p:cNvPr id="2" name="Date Placeholder 1">
            <a:extLst>
              <a:ext uri="{FF2B5EF4-FFF2-40B4-BE49-F238E27FC236}">
                <a16:creationId xmlns:a16="http://schemas.microsoft.com/office/drawing/2014/main" id="{7038675B-6BF8-4743-A312-EF4FB7870733}"/>
              </a:ext>
            </a:extLst>
          </p:cNvPr>
          <p:cNvSpPr>
            <a:spLocks noGrp="1"/>
          </p:cNvSpPr>
          <p:nvPr>
            <p:ph type="dt" sz="half" idx="10"/>
          </p:nvPr>
        </p:nvSpPr>
        <p:spPr/>
        <p:txBody>
          <a:bodyPr/>
          <a:lstStyle/>
          <a:p>
            <a:fld id="{9FC1855C-DCF8-4C18-ADAA-394F1F7ADC8E}" type="datetime4">
              <a:rPr lang="en-US" smtClean="0"/>
              <a:t>March 11, 2020</a:t>
            </a:fld>
            <a:endParaRPr lang="en-US"/>
          </a:p>
        </p:txBody>
      </p:sp>
      <p:sp>
        <p:nvSpPr>
          <p:cNvPr id="8" name="Slide Number Placeholder 7">
            <a:extLst>
              <a:ext uri="{FF2B5EF4-FFF2-40B4-BE49-F238E27FC236}">
                <a16:creationId xmlns:a16="http://schemas.microsoft.com/office/drawing/2014/main" id="{6F936D65-A3F8-454E-9BCC-F886C19878DF}"/>
              </a:ext>
            </a:extLst>
          </p:cNvPr>
          <p:cNvSpPr>
            <a:spLocks noGrp="1"/>
          </p:cNvSpPr>
          <p:nvPr>
            <p:ph type="sldNum" sz="quarter" idx="12"/>
          </p:nvPr>
        </p:nvSpPr>
        <p:spPr/>
        <p:txBody>
          <a:bodyPr/>
          <a:lstStyle/>
          <a:p>
            <a:fld id="{58339581-759F-43B7-B47D-47F906F0E294}" type="slidenum">
              <a:rPr lang="en-US" smtClean="0"/>
              <a:t>13</a:t>
            </a:fld>
            <a:endParaRPr lang="en-US"/>
          </a:p>
        </p:txBody>
      </p:sp>
      <p:sp>
        <p:nvSpPr>
          <p:cNvPr id="17" name="Down Arrow 1">
            <a:extLst>
              <a:ext uri="{FF2B5EF4-FFF2-40B4-BE49-F238E27FC236}">
                <a16:creationId xmlns:a16="http://schemas.microsoft.com/office/drawing/2014/main" id="{574B07F2-6896-4EB7-892E-80081E835459}"/>
              </a:ext>
            </a:extLst>
          </p:cNvPr>
          <p:cNvSpPr/>
          <p:nvPr/>
        </p:nvSpPr>
        <p:spPr>
          <a:xfrm>
            <a:off x="8250644" y="3311573"/>
            <a:ext cx="1319341" cy="1858558"/>
          </a:xfrm>
          <a:prstGeom prst="downArrow">
            <a:avLst>
              <a:gd name="adj1" fmla="val 50000"/>
              <a:gd name="adj2" fmla="val 46320"/>
            </a:avLst>
          </a:prstGeom>
          <a:solidFill>
            <a:srgbClr val="C91D21">
              <a:alpha val="4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 map with text&#10;&#10;Description automatically generated">
            <a:extLst>
              <a:ext uri="{FF2B5EF4-FFF2-40B4-BE49-F238E27FC236}">
                <a16:creationId xmlns:a16="http://schemas.microsoft.com/office/drawing/2014/main" id="{DDF17CF2-2B3A-4A2A-86C6-BEC6D3D394A4}"/>
              </a:ext>
            </a:extLst>
          </p:cNvPr>
          <p:cNvPicPr>
            <a:picLocks noChangeAspect="1"/>
          </p:cNvPicPr>
          <p:nvPr/>
        </p:nvPicPr>
        <p:blipFill rotWithShape="1">
          <a:blip r:embed="rId3"/>
          <a:srcRect l="863" t="11099" r="68813" b="75794"/>
          <a:stretch/>
        </p:blipFill>
        <p:spPr>
          <a:xfrm>
            <a:off x="1476375" y="4634669"/>
            <a:ext cx="3697071" cy="799014"/>
          </a:xfrm>
          <a:prstGeom prst="rect">
            <a:avLst/>
          </a:prstGeom>
        </p:spPr>
      </p:pic>
      <p:sp>
        <p:nvSpPr>
          <p:cNvPr id="22" name="Content Placeholder 2">
            <a:extLst>
              <a:ext uri="{FF2B5EF4-FFF2-40B4-BE49-F238E27FC236}">
                <a16:creationId xmlns:a16="http://schemas.microsoft.com/office/drawing/2014/main" id="{0C2CFC53-5A8F-476E-8CE0-5F48E4213F76}"/>
              </a:ext>
            </a:extLst>
          </p:cNvPr>
          <p:cNvSpPr txBox="1">
            <a:spLocks/>
          </p:cNvSpPr>
          <p:nvPr/>
        </p:nvSpPr>
        <p:spPr>
          <a:xfrm>
            <a:off x="544380" y="1163295"/>
            <a:ext cx="5489707" cy="743293"/>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700" dirty="0">
                <a:solidFill>
                  <a:schemeClr val="tx1"/>
                </a:solidFill>
              </a:rPr>
              <a:t>Example: </a:t>
            </a:r>
            <a:r>
              <a:rPr lang="en-US" sz="1700" u="sng" dirty="0">
                <a:hlinkClick r:id="rId8"/>
              </a:rPr>
              <a:t>NIST CMCs of Aqueous Surfactant Systems</a:t>
            </a:r>
            <a:endParaRPr lang="en-US" sz="1700" dirty="0">
              <a:solidFill>
                <a:schemeClr val="tx1"/>
              </a:solidFill>
            </a:endParaRPr>
          </a:p>
        </p:txBody>
      </p:sp>
      <p:sp>
        <p:nvSpPr>
          <p:cNvPr id="14" name="Title 13">
            <a:extLst>
              <a:ext uri="{FF2B5EF4-FFF2-40B4-BE49-F238E27FC236}">
                <a16:creationId xmlns:a16="http://schemas.microsoft.com/office/drawing/2014/main" id="{A903E072-6EC5-40D8-9E05-2F3B1244D23B}"/>
              </a:ext>
            </a:extLst>
          </p:cNvPr>
          <p:cNvSpPr>
            <a:spLocks noGrp="1"/>
          </p:cNvSpPr>
          <p:nvPr>
            <p:ph type="title"/>
          </p:nvPr>
        </p:nvSpPr>
        <p:spPr/>
        <p:txBody>
          <a:bodyPr/>
          <a:lstStyle/>
          <a:p>
            <a:r>
              <a:rPr lang="en-US" dirty="0"/>
              <a:t>Data: the good, bad and </a:t>
            </a:r>
            <a:r>
              <a:rPr lang="en-US" dirty="0">
                <a:solidFill>
                  <a:srgbClr val="C00000"/>
                </a:solidFill>
              </a:rPr>
              <a:t>ugly</a:t>
            </a:r>
            <a:endParaRPr lang="en-US" dirty="0"/>
          </a:p>
        </p:txBody>
      </p:sp>
    </p:spTree>
    <p:extLst>
      <p:ext uri="{BB962C8B-B14F-4D97-AF65-F5344CB8AC3E}">
        <p14:creationId xmlns:p14="http://schemas.microsoft.com/office/powerpoint/2010/main" val="255272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9F3B1-DD9F-4D10-81AD-0FBB6489D657}"/>
              </a:ext>
            </a:extLst>
          </p:cNvPr>
          <p:cNvSpPr>
            <a:spLocks noGrp="1"/>
          </p:cNvSpPr>
          <p:nvPr>
            <p:ph type="title"/>
          </p:nvPr>
        </p:nvSpPr>
        <p:spPr/>
        <p:txBody>
          <a:bodyPr>
            <a:normAutofit/>
          </a:bodyPr>
          <a:lstStyle/>
          <a:p>
            <a:r>
              <a:rPr lang="en-US" dirty="0"/>
              <a:t>Data: the good, bad and </a:t>
            </a:r>
            <a:r>
              <a:rPr lang="en-US" dirty="0">
                <a:solidFill>
                  <a:srgbClr val="C00000"/>
                </a:solidFill>
              </a:rPr>
              <a:t>ugly</a:t>
            </a:r>
            <a:endParaRPr lang="en-US" dirty="0"/>
          </a:p>
        </p:txBody>
      </p:sp>
      <p:sp>
        <p:nvSpPr>
          <p:cNvPr id="4" name="Slide Number Placeholder 3"/>
          <p:cNvSpPr>
            <a:spLocks noGrp="1"/>
          </p:cNvSpPr>
          <p:nvPr>
            <p:ph type="sldNum" sz="quarter" idx="12"/>
          </p:nvPr>
        </p:nvSpPr>
        <p:spPr/>
        <p:txBody>
          <a:bodyPr/>
          <a:lstStyle/>
          <a:p>
            <a:fld id="{80FC47A3-A2B7-D349-A446-518B0A793604}" type="slidenum">
              <a:rPr lang="en-US" smtClean="0">
                <a:solidFill>
                  <a:prstClr val="black">
                    <a:tint val="75000"/>
                  </a:prstClr>
                </a:solidFill>
                <a:latin typeface="Calibri"/>
              </a:rPr>
              <a:pPr/>
              <a:t>14</a:t>
            </a:fld>
            <a:endParaRPr lang="en-US">
              <a:solidFill>
                <a:prstClr val="black">
                  <a:tint val="75000"/>
                </a:prstClr>
              </a:solidFill>
              <a:latin typeface="Calibri"/>
            </a:endParaRPr>
          </a:p>
        </p:txBody>
      </p:sp>
      <p:sp>
        <p:nvSpPr>
          <p:cNvPr id="3" name="Date Placeholder 2">
            <a:extLst>
              <a:ext uri="{FF2B5EF4-FFF2-40B4-BE49-F238E27FC236}">
                <a16:creationId xmlns:a16="http://schemas.microsoft.com/office/drawing/2014/main" id="{B0BA5F32-8D03-446F-9601-E1B122EB344E}"/>
              </a:ext>
            </a:extLst>
          </p:cNvPr>
          <p:cNvSpPr>
            <a:spLocks noGrp="1"/>
          </p:cNvSpPr>
          <p:nvPr>
            <p:ph type="dt" sz="half" idx="10"/>
          </p:nvPr>
        </p:nvSpPr>
        <p:spPr/>
        <p:txBody>
          <a:bodyPr/>
          <a:lstStyle/>
          <a:p>
            <a:fld id="{D24C8BF9-1653-4121-9FFA-350EED89D8A2}" type="datetime4">
              <a:rPr lang="en-US" smtClean="0"/>
              <a:t>March 11, 2020</a:t>
            </a:fld>
            <a:endParaRPr lang="en-US"/>
          </a:p>
        </p:txBody>
      </p:sp>
      <p:pic>
        <p:nvPicPr>
          <p:cNvPr id="8" name="Picture 7">
            <a:extLst>
              <a:ext uri="{FF2B5EF4-FFF2-40B4-BE49-F238E27FC236}">
                <a16:creationId xmlns:a16="http://schemas.microsoft.com/office/drawing/2014/main" id="{758FBC35-B585-41CE-813C-7D8AFCD914CA}"/>
              </a:ext>
            </a:extLst>
          </p:cNvPr>
          <p:cNvPicPr>
            <a:picLocks noChangeAspect="1"/>
          </p:cNvPicPr>
          <p:nvPr/>
        </p:nvPicPr>
        <p:blipFill rotWithShape="1">
          <a:blip r:embed="rId3"/>
          <a:srcRect t="5947" r="50000" b="11418"/>
          <a:stretch/>
        </p:blipFill>
        <p:spPr>
          <a:xfrm>
            <a:off x="546101" y="1155701"/>
            <a:ext cx="1745012" cy="2273300"/>
          </a:xfrm>
          <a:prstGeom prst="rect">
            <a:avLst/>
          </a:prstGeom>
        </p:spPr>
      </p:pic>
      <p:pic>
        <p:nvPicPr>
          <p:cNvPr id="13" name="Picture 12" descr="A picture containing grass, ball, racket, small&#10;&#10;Description automatically generated">
            <a:extLst>
              <a:ext uri="{FF2B5EF4-FFF2-40B4-BE49-F238E27FC236}">
                <a16:creationId xmlns:a16="http://schemas.microsoft.com/office/drawing/2014/main" id="{21B1B4B6-AD21-4013-B885-B5747AEA8278}"/>
              </a:ext>
            </a:extLst>
          </p:cNvPr>
          <p:cNvPicPr>
            <a:picLocks noChangeAspect="1"/>
          </p:cNvPicPr>
          <p:nvPr/>
        </p:nvPicPr>
        <p:blipFill rotWithShape="1">
          <a:blip r:embed="rId4"/>
          <a:srcRect b="7995"/>
          <a:stretch/>
        </p:blipFill>
        <p:spPr>
          <a:xfrm>
            <a:off x="2416588" y="3797300"/>
            <a:ext cx="1765974" cy="2274671"/>
          </a:xfrm>
          <a:prstGeom prst="rect">
            <a:avLst/>
          </a:prstGeom>
        </p:spPr>
      </p:pic>
      <p:pic>
        <p:nvPicPr>
          <p:cNvPr id="14" name="Picture 13">
            <a:extLst>
              <a:ext uri="{FF2B5EF4-FFF2-40B4-BE49-F238E27FC236}">
                <a16:creationId xmlns:a16="http://schemas.microsoft.com/office/drawing/2014/main" id="{F2C08D52-4D41-4EC9-8760-BB410ABC1F4B}"/>
              </a:ext>
            </a:extLst>
          </p:cNvPr>
          <p:cNvPicPr>
            <a:picLocks noChangeAspect="1"/>
          </p:cNvPicPr>
          <p:nvPr/>
        </p:nvPicPr>
        <p:blipFill>
          <a:blip r:embed="rId5"/>
          <a:stretch>
            <a:fillRect/>
          </a:stretch>
        </p:blipFill>
        <p:spPr>
          <a:xfrm>
            <a:off x="2404692" y="1155701"/>
            <a:ext cx="1760908" cy="2274670"/>
          </a:xfrm>
          <a:prstGeom prst="rect">
            <a:avLst/>
          </a:prstGeom>
        </p:spPr>
      </p:pic>
      <p:pic>
        <p:nvPicPr>
          <p:cNvPr id="9" name="Picture 8" descr="A close up of a sign&#10;&#10;Description automatically generated">
            <a:extLst>
              <a:ext uri="{FF2B5EF4-FFF2-40B4-BE49-F238E27FC236}">
                <a16:creationId xmlns:a16="http://schemas.microsoft.com/office/drawing/2014/main" id="{815A622E-09CC-40E4-B4CD-A99AB6FC60AD}"/>
              </a:ext>
            </a:extLst>
          </p:cNvPr>
          <p:cNvPicPr>
            <a:picLocks noChangeAspect="1"/>
          </p:cNvPicPr>
          <p:nvPr/>
        </p:nvPicPr>
        <p:blipFill>
          <a:blip r:embed="rId6"/>
          <a:stretch>
            <a:fillRect/>
          </a:stretch>
        </p:blipFill>
        <p:spPr>
          <a:xfrm>
            <a:off x="4279900" y="2381570"/>
            <a:ext cx="1890579" cy="2444039"/>
          </a:xfrm>
          <a:prstGeom prst="rect">
            <a:avLst/>
          </a:prstGeom>
        </p:spPr>
      </p:pic>
      <p:pic>
        <p:nvPicPr>
          <p:cNvPr id="11" name="Picture 10" descr="A picture containing food&#10;&#10;Description automatically generated">
            <a:extLst>
              <a:ext uri="{FF2B5EF4-FFF2-40B4-BE49-F238E27FC236}">
                <a16:creationId xmlns:a16="http://schemas.microsoft.com/office/drawing/2014/main" id="{52B46D5E-A3B2-4F8B-891F-E9A1F99F2DDB}"/>
              </a:ext>
            </a:extLst>
          </p:cNvPr>
          <p:cNvPicPr>
            <a:picLocks noChangeAspect="1"/>
          </p:cNvPicPr>
          <p:nvPr/>
        </p:nvPicPr>
        <p:blipFill rotWithShape="1">
          <a:blip r:embed="rId7"/>
          <a:srcRect b="3385"/>
          <a:stretch/>
        </p:blipFill>
        <p:spPr>
          <a:xfrm>
            <a:off x="539749" y="3797300"/>
            <a:ext cx="1761090" cy="2273299"/>
          </a:xfrm>
          <a:prstGeom prst="rect">
            <a:avLst/>
          </a:prstGeom>
        </p:spPr>
      </p:pic>
      <p:grpSp>
        <p:nvGrpSpPr>
          <p:cNvPr id="17" name="Group 16">
            <a:extLst>
              <a:ext uri="{FF2B5EF4-FFF2-40B4-BE49-F238E27FC236}">
                <a16:creationId xmlns:a16="http://schemas.microsoft.com/office/drawing/2014/main" id="{C05B4FAA-A57D-4242-8989-BED05E2DE02A}"/>
              </a:ext>
            </a:extLst>
          </p:cNvPr>
          <p:cNvGrpSpPr/>
          <p:nvPr/>
        </p:nvGrpSpPr>
        <p:grpSpPr>
          <a:xfrm>
            <a:off x="6792273" y="1188420"/>
            <a:ext cx="4853626" cy="5123480"/>
            <a:chOff x="7085386" y="1176989"/>
            <a:chExt cx="4726254" cy="4989023"/>
          </a:xfrm>
        </p:grpSpPr>
        <p:pic>
          <p:nvPicPr>
            <p:cNvPr id="15" name="Picture 14">
              <a:extLst>
                <a:ext uri="{FF2B5EF4-FFF2-40B4-BE49-F238E27FC236}">
                  <a16:creationId xmlns:a16="http://schemas.microsoft.com/office/drawing/2014/main" id="{9C16D821-8F8A-4451-AA4D-2A874A778D68}"/>
                </a:ext>
              </a:extLst>
            </p:cNvPr>
            <p:cNvPicPr>
              <a:picLocks noChangeAspect="1"/>
            </p:cNvPicPr>
            <p:nvPr/>
          </p:nvPicPr>
          <p:blipFill rotWithShape="1">
            <a:blip r:embed="rId8"/>
            <a:srcRect/>
            <a:stretch/>
          </p:blipFill>
          <p:spPr>
            <a:xfrm>
              <a:off x="7085386" y="1176989"/>
              <a:ext cx="4712339" cy="443356"/>
            </a:xfrm>
            <a:prstGeom prst="rect">
              <a:avLst/>
            </a:prstGeom>
          </p:spPr>
        </p:pic>
        <p:pic>
          <p:nvPicPr>
            <p:cNvPr id="16" name="Picture 15">
              <a:extLst>
                <a:ext uri="{FF2B5EF4-FFF2-40B4-BE49-F238E27FC236}">
                  <a16:creationId xmlns:a16="http://schemas.microsoft.com/office/drawing/2014/main" id="{9711644E-41E0-4CDE-9AE2-800664EC6792}"/>
                </a:ext>
              </a:extLst>
            </p:cNvPr>
            <p:cNvPicPr>
              <a:picLocks noChangeAspect="1"/>
            </p:cNvPicPr>
            <p:nvPr/>
          </p:nvPicPr>
          <p:blipFill>
            <a:blip r:embed="rId9"/>
            <a:stretch>
              <a:fillRect/>
            </a:stretch>
          </p:blipFill>
          <p:spPr>
            <a:xfrm>
              <a:off x="7099300" y="1690605"/>
              <a:ext cx="4712340" cy="4475407"/>
            </a:xfrm>
            <a:prstGeom prst="rect">
              <a:avLst/>
            </a:prstGeom>
          </p:spPr>
        </p:pic>
      </p:grpSp>
      <p:sp>
        <p:nvSpPr>
          <p:cNvPr id="5" name="Star: 5 Points 4">
            <a:extLst>
              <a:ext uri="{FF2B5EF4-FFF2-40B4-BE49-F238E27FC236}">
                <a16:creationId xmlns:a16="http://schemas.microsoft.com/office/drawing/2014/main" id="{F29878F4-ECCA-4FE3-A77F-385241C04D8A}"/>
              </a:ext>
            </a:extLst>
          </p:cNvPr>
          <p:cNvSpPr/>
          <p:nvPr/>
        </p:nvSpPr>
        <p:spPr>
          <a:xfrm>
            <a:off x="6732394" y="4502844"/>
            <a:ext cx="121453" cy="121453"/>
          </a:xfrm>
          <a:prstGeom prst="star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80719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38675B-6BF8-4743-A312-EF4FB7870733}"/>
              </a:ext>
            </a:extLst>
          </p:cNvPr>
          <p:cNvSpPr>
            <a:spLocks noGrp="1"/>
          </p:cNvSpPr>
          <p:nvPr>
            <p:ph type="dt" sz="half" idx="10"/>
          </p:nvPr>
        </p:nvSpPr>
        <p:spPr/>
        <p:txBody>
          <a:bodyPr/>
          <a:lstStyle/>
          <a:p>
            <a:fld id="{9FC1855C-DCF8-4C18-ADAA-394F1F7ADC8E}" type="datetime4">
              <a:rPr lang="en-US" smtClean="0"/>
              <a:t>March 11, 2020</a:t>
            </a:fld>
            <a:endParaRPr lang="en-US"/>
          </a:p>
        </p:txBody>
      </p:sp>
      <p:sp>
        <p:nvSpPr>
          <p:cNvPr id="8" name="Slide Number Placeholder 7">
            <a:extLst>
              <a:ext uri="{FF2B5EF4-FFF2-40B4-BE49-F238E27FC236}">
                <a16:creationId xmlns:a16="http://schemas.microsoft.com/office/drawing/2014/main" id="{6F936D65-A3F8-454E-9BCC-F886C19878DF}"/>
              </a:ext>
            </a:extLst>
          </p:cNvPr>
          <p:cNvSpPr>
            <a:spLocks noGrp="1"/>
          </p:cNvSpPr>
          <p:nvPr>
            <p:ph type="sldNum" sz="quarter" idx="12"/>
          </p:nvPr>
        </p:nvSpPr>
        <p:spPr/>
        <p:txBody>
          <a:bodyPr/>
          <a:lstStyle/>
          <a:p>
            <a:fld id="{58339581-759F-43B7-B47D-47F906F0E294}" type="slidenum">
              <a:rPr lang="en-US" smtClean="0"/>
              <a:t>15</a:t>
            </a:fld>
            <a:endParaRPr lang="en-US"/>
          </a:p>
        </p:txBody>
      </p:sp>
      <p:sp>
        <p:nvSpPr>
          <p:cNvPr id="22" name="Content Placeholder 2">
            <a:extLst>
              <a:ext uri="{FF2B5EF4-FFF2-40B4-BE49-F238E27FC236}">
                <a16:creationId xmlns:a16="http://schemas.microsoft.com/office/drawing/2014/main" id="{0C2CFC53-5A8F-476E-8CE0-5F48E4213F76}"/>
              </a:ext>
            </a:extLst>
          </p:cNvPr>
          <p:cNvSpPr txBox="1">
            <a:spLocks/>
          </p:cNvSpPr>
          <p:nvPr/>
        </p:nvSpPr>
        <p:spPr>
          <a:xfrm>
            <a:off x="544380" y="1163295"/>
            <a:ext cx="5489707" cy="743293"/>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700" dirty="0">
                <a:solidFill>
                  <a:schemeClr val="tx1"/>
                </a:solidFill>
              </a:rPr>
              <a:t>Example: </a:t>
            </a:r>
            <a:r>
              <a:rPr lang="en-US" sz="1600" u="sng" dirty="0">
                <a:hlinkClick r:id="rId3"/>
              </a:rPr>
              <a:t>Manufacturer Technical Datasheets</a:t>
            </a:r>
            <a:endParaRPr lang="en-US" sz="1700" dirty="0">
              <a:solidFill>
                <a:schemeClr val="tx1"/>
              </a:solidFill>
            </a:endParaRPr>
          </a:p>
        </p:txBody>
      </p:sp>
      <p:sp>
        <p:nvSpPr>
          <p:cNvPr id="14" name="Title 13">
            <a:extLst>
              <a:ext uri="{FF2B5EF4-FFF2-40B4-BE49-F238E27FC236}">
                <a16:creationId xmlns:a16="http://schemas.microsoft.com/office/drawing/2014/main" id="{A903E072-6EC5-40D8-9E05-2F3B1244D23B}"/>
              </a:ext>
            </a:extLst>
          </p:cNvPr>
          <p:cNvSpPr>
            <a:spLocks noGrp="1"/>
          </p:cNvSpPr>
          <p:nvPr>
            <p:ph type="title"/>
          </p:nvPr>
        </p:nvSpPr>
        <p:spPr/>
        <p:txBody>
          <a:bodyPr/>
          <a:lstStyle/>
          <a:p>
            <a:r>
              <a:rPr lang="en-US" dirty="0"/>
              <a:t>Data: the good, bad and </a:t>
            </a:r>
            <a:r>
              <a:rPr lang="en-US" dirty="0">
                <a:solidFill>
                  <a:srgbClr val="C00000"/>
                </a:solidFill>
              </a:rPr>
              <a:t>ugly</a:t>
            </a:r>
            <a:endParaRPr lang="en-US" dirty="0"/>
          </a:p>
        </p:txBody>
      </p:sp>
      <p:pic>
        <p:nvPicPr>
          <p:cNvPr id="20" name="Picture 19">
            <a:extLst>
              <a:ext uri="{FF2B5EF4-FFF2-40B4-BE49-F238E27FC236}">
                <a16:creationId xmlns:a16="http://schemas.microsoft.com/office/drawing/2014/main" id="{024A81EF-8626-4C8F-8F69-33685036D1BA}"/>
              </a:ext>
            </a:extLst>
          </p:cNvPr>
          <p:cNvPicPr>
            <a:picLocks noChangeAspect="1"/>
          </p:cNvPicPr>
          <p:nvPr/>
        </p:nvPicPr>
        <p:blipFill rotWithShape="1">
          <a:blip r:embed="rId4"/>
          <a:srcRect l="3066" r="32234"/>
          <a:stretch/>
        </p:blipFill>
        <p:spPr>
          <a:xfrm>
            <a:off x="8966200" y="1155700"/>
            <a:ext cx="2679700" cy="5148606"/>
          </a:xfrm>
          <a:prstGeom prst="rect">
            <a:avLst/>
          </a:prstGeom>
        </p:spPr>
      </p:pic>
      <p:pic>
        <p:nvPicPr>
          <p:cNvPr id="23" name="Picture 22">
            <a:extLst>
              <a:ext uri="{FF2B5EF4-FFF2-40B4-BE49-F238E27FC236}">
                <a16:creationId xmlns:a16="http://schemas.microsoft.com/office/drawing/2014/main" id="{0F77D96E-A468-45F7-B9FF-56E17E9923C3}"/>
              </a:ext>
            </a:extLst>
          </p:cNvPr>
          <p:cNvPicPr>
            <a:picLocks noChangeAspect="1"/>
          </p:cNvPicPr>
          <p:nvPr/>
        </p:nvPicPr>
        <p:blipFill rotWithShape="1">
          <a:blip r:embed="rId5"/>
          <a:srcRect l="50402" t="2674" r="726" b="2957"/>
          <a:stretch/>
        </p:blipFill>
        <p:spPr>
          <a:xfrm>
            <a:off x="6018420" y="1781392"/>
            <a:ext cx="2836443" cy="1906071"/>
          </a:xfrm>
          <a:prstGeom prst="rect">
            <a:avLst/>
          </a:prstGeom>
        </p:spPr>
      </p:pic>
      <p:pic>
        <p:nvPicPr>
          <p:cNvPr id="24" name="Picture 23">
            <a:extLst>
              <a:ext uri="{FF2B5EF4-FFF2-40B4-BE49-F238E27FC236}">
                <a16:creationId xmlns:a16="http://schemas.microsoft.com/office/drawing/2014/main" id="{FA95C801-DE24-4742-AFA6-D78A13CA2076}"/>
              </a:ext>
            </a:extLst>
          </p:cNvPr>
          <p:cNvPicPr>
            <a:picLocks noChangeAspect="1"/>
          </p:cNvPicPr>
          <p:nvPr/>
        </p:nvPicPr>
        <p:blipFill>
          <a:blip r:embed="rId6"/>
          <a:stretch>
            <a:fillRect/>
          </a:stretch>
        </p:blipFill>
        <p:spPr>
          <a:xfrm>
            <a:off x="6049750" y="3797300"/>
            <a:ext cx="2805113" cy="1859993"/>
          </a:xfrm>
          <a:prstGeom prst="rect">
            <a:avLst/>
          </a:prstGeom>
          <a:ln>
            <a:solidFill>
              <a:schemeClr val="bg2">
                <a:lumMod val="50000"/>
              </a:schemeClr>
            </a:solidFill>
          </a:ln>
        </p:spPr>
      </p:pic>
      <p:sp>
        <p:nvSpPr>
          <p:cNvPr id="19" name="TextBox 18">
            <a:extLst>
              <a:ext uri="{FF2B5EF4-FFF2-40B4-BE49-F238E27FC236}">
                <a16:creationId xmlns:a16="http://schemas.microsoft.com/office/drawing/2014/main" id="{28499795-8FC0-4E01-B56E-77712A07BCC4}"/>
              </a:ext>
            </a:extLst>
          </p:cNvPr>
          <p:cNvSpPr txBox="1"/>
          <p:nvPr/>
        </p:nvSpPr>
        <p:spPr>
          <a:xfrm>
            <a:off x="546101" y="4686300"/>
            <a:ext cx="5179432" cy="830997"/>
          </a:xfrm>
          <a:prstGeom prst="rect">
            <a:avLst/>
          </a:prstGeom>
          <a:noFill/>
        </p:spPr>
        <p:txBody>
          <a:bodyPr wrap="square" rtlCol="0">
            <a:spAutoFit/>
          </a:bodyPr>
          <a:lstStyle/>
          <a:p>
            <a:pPr marL="457200" indent="-457200">
              <a:buClr>
                <a:srgbClr val="05286B"/>
              </a:buClr>
              <a:buSzPct val="150000"/>
              <a:buFont typeface="Roboto" panose="02000000000000000000" pitchFamily="2" charset="0"/>
              <a:buChar char="›"/>
            </a:pPr>
            <a:r>
              <a:rPr lang="en-US" sz="2400" dirty="0"/>
              <a:t>Useful data – truly performance</a:t>
            </a:r>
          </a:p>
          <a:p>
            <a:pPr marL="457200" indent="-457200">
              <a:buClr>
                <a:srgbClr val="05286B"/>
              </a:buClr>
              <a:buSzPct val="150000"/>
              <a:buFont typeface="Roboto" panose="02000000000000000000" pitchFamily="2" charset="0"/>
              <a:buChar char="›"/>
            </a:pPr>
            <a:r>
              <a:rPr lang="en-US" sz="2400" dirty="0"/>
              <a:t>Difficult to quantify precisely</a:t>
            </a:r>
          </a:p>
        </p:txBody>
      </p:sp>
      <p:pic>
        <p:nvPicPr>
          <p:cNvPr id="37" name="Picture 36"/>
          <p:cNvPicPr>
            <a:picLocks noChangeAspect="1"/>
          </p:cNvPicPr>
          <p:nvPr/>
        </p:nvPicPr>
        <p:blipFill rotWithShape="1">
          <a:blip r:embed="rId7"/>
          <a:srcRect l="38376" t="32086" r="25472" b="19519"/>
          <a:stretch/>
        </p:blipFill>
        <p:spPr>
          <a:xfrm>
            <a:off x="2128292" y="1952276"/>
            <a:ext cx="2385872" cy="2613149"/>
          </a:xfrm>
          <a:prstGeom prst="rect">
            <a:avLst/>
          </a:prstGeom>
        </p:spPr>
      </p:pic>
      <p:sp>
        <p:nvSpPr>
          <p:cNvPr id="39" name="Rectangle 38"/>
          <p:cNvSpPr/>
          <p:nvPr/>
        </p:nvSpPr>
        <p:spPr>
          <a:xfrm>
            <a:off x="198809" y="3103630"/>
            <a:ext cx="1885453" cy="769441"/>
          </a:xfrm>
          <a:prstGeom prst="rect">
            <a:avLst/>
          </a:prstGeom>
        </p:spPr>
        <p:txBody>
          <a:bodyPr wrap="none">
            <a:spAutoFit/>
          </a:bodyPr>
          <a:lstStyle/>
          <a:p>
            <a:pPr algn="r"/>
            <a:r>
              <a:rPr lang="en-US" sz="2800" dirty="0"/>
              <a:t>Quality</a:t>
            </a:r>
          </a:p>
          <a:p>
            <a:pPr algn="r"/>
            <a:r>
              <a:rPr lang="en-US" sz="1600" dirty="0"/>
              <a:t>validated, precise</a:t>
            </a:r>
          </a:p>
        </p:txBody>
      </p:sp>
      <p:sp>
        <p:nvSpPr>
          <p:cNvPr id="40" name="Rectangle 39"/>
          <p:cNvSpPr/>
          <p:nvPr/>
        </p:nvSpPr>
        <p:spPr>
          <a:xfrm>
            <a:off x="675303" y="3943474"/>
            <a:ext cx="1402948" cy="523220"/>
          </a:xfrm>
          <a:prstGeom prst="rect">
            <a:avLst/>
          </a:prstGeom>
        </p:spPr>
        <p:txBody>
          <a:bodyPr wrap="none">
            <a:spAutoFit/>
          </a:bodyPr>
          <a:lstStyle/>
          <a:p>
            <a:pPr algn="r"/>
            <a:r>
              <a:rPr lang="en-US" sz="2800" dirty="0"/>
              <a:t>Format</a:t>
            </a:r>
          </a:p>
        </p:txBody>
      </p:sp>
      <p:sp>
        <p:nvSpPr>
          <p:cNvPr id="36" name="Multiply 25">
            <a:extLst>
              <a:ext uri="{FF2B5EF4-FFF2-40B4-BE49-F238E27FC236}">
                <a16:creationId xmlns:a16="http://schemas.microsoft.com/office/drawing/2014/main" id="{0F7F3433-16DB-479D-8C22-FE884F6FE64E}"/>
              </a:ext>
            </a:extLst>
          </p:cNvPr>
          <p:cNvSpPr/>
          <p:nvPr/>
        </p:nvSpPr>
        <p:spPr>
          <a:xfrm>
            <a:off x="3559300" y="3866042"/>
            <a:ext cx="577425" cy="59075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677006" y="3114759"/>
            <a:ext cx="402674" cy="646331"/>
          </a:xfrm>
          <a:prstGeom prst="rect">
            <a:avLst/>
          </a:prstGeom>
          <a:noFill/>
        </p:spPr>
        <p:txBody>
          <a:bodyPr wrap="none" rtlCol="0">
            <a:spAutoFit/>
          </a:bodyPr>
          <a:lstStyle/>
          <a:p>
            <a:pPr algn="l"/>
            <a:r>
              <a:rPr lang="en-US" sz="3600" dirty="0"/>
              <a:t>?</a:t>
            </a:r>
          </a:p>
        </p:txBody>
      </p:sp>
    </p:spTree>
    <p:extLst>
      <p:ext uri="{BB962C8B-B14F-4D97-AF65-F5344CB8AC3E}">
        <p14:creationId xmlns:p14="http://schemas.microsoft.com/office/powerpoint/2010/main" val="119482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10C2F0C9-5BE1-4F52-A07E-C403F8832B62}"/>
              </a:ext>
            </a:extLst>
          </p:cNvPr>
          <p:cNvPicPr>
            <a:picLocks noChangeAspect="1"/>
          </p:cNvPicPr>
          <p:nvPr/>
        </p:nvPicPr>
        <p:blipFill rotWithShape="1">
          <a:blip r:embed="rId3"/>
          <a:srcRect l="926" t="4638" r="800" b="1542"/>
          <a:stretch/>
        </p:blipFill>
        <p:spPr>
          <a:xfrm>
            <a:off x="5553626" y="1446211"/>
            <a:ext cx="6080792" cy="4830568"/>
          </a:xfrm>
          <a:prstGeom prst="rect">
            <a:avLst/>
          </a:prstGeom>
        </p:spPr>
      </p:pic>
      <p:pic>
        <p:nvPicPr>
          <p:cNvPr id="2" name="Picture 1">
            <a:extLst>
              <a:ext uri="{FF2B5EF4-FFF2-40B4-BE49-F238E27FC236}">
                <a16:creationId xmlns:a16="http://schemas.microsoft.com/office/drawing/2014/main" id="{1C51578F-B4A4-4462-B728-E40AD2204184}"/>
              </a:ext>
            </a:extLst>
          </p:cNvPr>
          <p:cNvPicPr>
            <a:picLocks noChangeAspect="1"/>
          </p:cNvPicPr>
          <p:nvPr/>
        </p:nvPicPr>
        <p:blipFill rotWithShape="1">
          <a:blip r:embed="rId4"/>
          <a:srcRect l="20291" t="66582" r="72136" b="30466"/>
          <a:stretch/>
        </p:blipFill>
        <p:spPr>
          <a:xfrm>
            <a:off x="878231" y="4711207"/>
            <a:ext cx="1807683" cy="440336"/>
          </a:xfrm>
          <a:prstGeom prst="rect">
            <a:avLst/>
          </a:prstGeom>
        </p:spPr>
      </p:pic>
      <p:pic>
        <p:nvPicPr>
          <p:cNvPr id="11" name="Picture 10"/>
          <p:cNvPicPr>
            <a:picLocks noChangeAspect="1"/>
          </p:cNvPicPr>
          <p:nvPr/>
        </p:nvPicPr>
        <p:blipFill>
          <a:blip r:embed="rId5"/>
          <a:stretch>
            <a:fillRect/>
          </a:stretch>
        </p:blipFill>
        <p:spPr>
          <a:xfrm>
            <a:off x="1618633" y="5268857"/>
            <a:ext cx="3166567" cy="1276354"/>
          </a:xfrm>
          <a:prstGeom prst="rect">
            <a:avLst/>
          </a:prstGeom>
        </p:spPr>
      </p:pic>
      <p:sp>
        <p:nvSpPr>
          <p:cNvPr id="7" name="Title 6">
            <a:extLst>
              <a:ext uri="{FF2B5EF4-FFF2-40B4-BE49-F238E27FC236}">
                <a16:creationId xmlns:a16="http://schemas.microsoft.com/office/drawing/2014/main" id="{3F0E5505-2571-46DB-80FD-EA10925C0737}"/>
              </a:ext>
            </a:extLst>
          </p:cNvPr>
          <p:cNvSpPr>
            <a:spLocks noGrp="1"/>
          </p:cNvSpPr>
          <p:nvPr>
            <p:ph type="title"/>
          </p:nvPr>
        </p:nvSpPr>
        <p:spPr/>
        <p:txBody>
          <a:bodyPr>
            <a:normAutofit/>
          </a:bodyPr>
          <a:lstStyle/>
          <a:p>
            <a:r>
              <a:rPr lang="en-US" dirty="0"/>
              <a:t>Data: the good, bad and </a:t>
            </a:r>
            <a:r>
              <a:rPr lang="en-US" dirty="0">
                <a:solidFill>
                  <a:srgbClr val="C00000"/>
                </a:solidFill>
              </a:rPr>
              <a:t>ugly</a:t>
            </a:r>
            <a:endParaRPr lang="en-US" dirty="0"/>
          </a:p>
        </p:txBody>
      </p:sp>
      <p:sp>
        <p:nvSpPr>
          <p:cNvPr id="17" name="Date Placeholder 16">
            <a:extLst>
              <a:ext uri="{FF2B5EF4-FFF2-40B4-BE49-F238E27FC236}">
                <a16:creationId xmlns:a16="http://schemas.microsoft.com/office/drawing/2014/main" id="{17E87939-9DD6-41DA-B0BE-7C2991F47B87}"/>
              </a:ext>
            </a:extLst>
          </p:cNvPr>
          <p:cNvSpPr>
            <a:spLocks noGrp="1"/>
          </p:cNvSpPr>
          <p:nvPr>
            <p:ph type="dt" sz="half" idx="10"/>
          </p:nvPr>
        </p:nvSpPr>
        <p:spPr/>
        <p:txBody>
          <a:bodyPr/>
          <a:lstStyle/>
          <a:p>
            <a:fld id="{D00BE07F-DFCB-4702-A741-D0B20D8DAAD1}" type="datetime4">
              <a:rPr lang="en-US" smtClean="0"/>
              <a:t>March 11, 2020</a:t>
            </a:fld>
            <a:endParaRPr lang="en-US"/>
          </a:p>
        </p:txBody>
      </p:sp>
      <p:sp>
        <p:nvSpPr>
          <p:cNvPr id="22" name="Slide Number Placeholder 21">
            <a:extLst>
              <a:ext uri="{FF2B5EF4-FFF2-40B4-BE49-F238E27FC236}">
                <a16:creationId xmlns:a16="http://schemas.microsoft.com/office/drawing/2014/main" id="{31CD7E5D-4373-443C-BFC1-5234F190F31E}"/>
              </a:ext>
            </a:extLst>
          </p:cNvPr>
          <p:cNvSpPr>
            <a:spLocks noGrp="1"/>
          </p:cNvSpPr>
          <p:nvPr>
            <p:ph type="sldNum" sz="quarter" idx="12"/>
          </p:nvPr>
        </p:nvSpPr>
        <p:spPr/>
        <p:txBody>
          <a:bodyPr/>
          <a:lstStyle/>
          <a:p>
            <a:fld id="{58339581-759F-43B7-B47D-47F906F0E294}" type="slidenum">
              <a:rPr lang="en-US" smtClean="0"/>
              <a:t>16</a:t>
            </a:fld>
            <a:endParaRPr lang="en-US"/>
          </a:p>
        </p:txBody>
      </p:sp>
      <p:pic>
        <p:nvPicPr>
          <p:cNvPr id="30" name="Picture 29"/>
          <p:cNvPicPr>
            <a:picLocks noChangeAspect="1"/>
          </p:cNvPicPr>
          <p:nvPr/>
        </p:nvPicPr>
        <p:blipFill rotWithShape="1">
          <a:blip r:embed="rId6"/>
          <a:srcRect l="38376" t="32086" r="25472" b="19519"/>
          <a:stretch/>
        </p:blipFill>
        <p:spPr>
          <a:xfrm>
            <a:off x="2116721" y="1940700"/>
            <a:ext cx="2385872" cy="2613149"/>
          </a:xfrm>
          <a:prstGeom prst="rect">
            <a:avLst/>
          </a:prstGeom>
        </p:spPr>
      </p:pic>
      <p:sp>
        <p:nvSpPr>
          <p:cNvPr id="31" name="Rectangle 30"/>
          <p:cNvSpPr/>
          <p:nvPr/>
        </p:nvSpPr>
        <p:spPr>
          <a:xfrm>
            <a:off x="187238" y="3092054"/>
            <a:ext cx="1885453" cy="769441"/>
          </a:xfrm>
          <a:prstGeom prst="rect">
            <a:avLst/>
          </a:prstGeom>
        </p:spPr>
        <p:txBody>
          <a:bodyPr wrap="none">
            <a:spAutoFit/>
          </a:bodyPr>
          <a:lstStyle/>
          <a:p>
            <a:pPr algn="r"/>
            <a:r>
              <a:rPr lang="en-US" sz="2800" dirty="0"/>
              <a:t>Quality</a:t>
            </a:r>
          </a:p>
          <a:p>
            <a:pPr algn="r"/>
            <a:r>
              <a:rPr lang="en-US" sz="1600" dirty="0"/>
              <a:t>validated, precise</a:t>
            </a:r>
          </a:p>
        </p:txBody>
      </p:sp>
      <p:sp>
        <p:nvSpPr>
          <p:cNvPr id="35" name="Rectangle 34"/>
          <p:cNvSpPr/>
          <p:nvPr/>
        </p:nvSpPr>
        <p:spPr>
          <a:xfrm>
            <a:off x="663732" y="3931898"/>
            <a:ext cx="1402948" cy="523220"/>
          </a:xfrm>
          <a:prstGeom prst="rect">
            <a:avLst/>
          </a:prstGeom>
        </p:spPr>
        <p:txBody>
          <a:bodyPr wrap="none">
            <a:spAutoFit/>
          </a:bodyPr>
          <a:lstStyle/>
          <a:p>
            <a:pPr algn="r"/>
            <a:r>
              <a:rPr lang="en-US" sz="2800" dirty="0"/>
              <a:t>Format</a:t>
            </a:r>
          </a:p>
        </p:txBody>
      </p:sp>
      <p:sp>
        <p:nvSpPr>
          <p:cNvPr id="37" name="Multiply 25">
            <a:extLst>
              <a:ext uri="{FF2B5EF4-FFF2-40B4-BE49-F238E27FC236}">
                <a16:creationId xmlns:a16="http://schemas.microsoft.com/office/drawing/2014/main" id="{0F7F3433-16DB-479D-8C22-FE884F6FE64E}"/>
              </a:ext>
            </a:extLst>
          </p:cNvPr>
          <p:cNvSpPr/>
          <p:nvPr/>
        </p:nvSpPr>
        <p:spPr>
          <a:xfrm>
            <a:off x="4053333" y="3016887"/>
            <a:ext cx="708738" cy="725093"/>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Multiply 25">
            <a:extLst>
              <a:ext uri="{FF2B5EF4-FFF2-40B4-BE49-F238E27FC236}">
                <a16:creationId xmlns:a16="http://schemas.microsoft.com/office/drawing/2014/main" id="{0F7F3433-16DB-479D-8C22-FE884F6FE64E}"/>
              </a:ext>
            </a:extLst>
          </p:cNvPr>
          <p:cNvSpPr/>
          <p:nvPr/>
        </p:nvSpPr>
        <p:spPr>
          <a:xfrm>
            <a:off x="4042737" y="3828756"/>
            <a:ext cx="708738" cy="725093"/>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txBox="1">
            <a:spLocks/>
          </p:cNvSpPr>
          <p:nvPr/>
        </p:nvSpPr>
        <p:spPr bwMode="auto">
          <a:xfrm>
            <a:off x="7892004" y="905249"/>
            <a:ext cx="4341620" cy="10125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endParaRPr lang="en-US" sz="2400" b="1" dirty="0">
              <a:solidFill>
                <a:srgbClr val="E2141D"/>
              </a:solidFill>
              <a:latin typeface="Book Antiqua" charset="0"/>
            </a:endParaRPr>
          </a:p>
        </p:txBody>
      </p:sp>
      <p:sp>
        <p:nvSpPr>
          <p:cNvPr id="40" name="Content Placeholder 2">
            <a:extLst>
              <a:ext uri="{FF2B5EF4-FFF2-40B4-BE49-F238E27FC236}">
                <a16:creationId xmlns:a16="http://schemas.microsoft.com/office/drawing/2014/main" id="{0C2CFC53-5A8F-476E-8CE0-5F48E4213F76}"/>
              </a:ext>
            </a:extLst>
          </p:cNvPr>
          <p:cNvSpPr txBox="1">
            <a:spLocks/>
          </p:cNvSpPr>
          <p:nvPr/>
        </p:nvSpPr>
        <p:spPr>
          <a:xfrm>
            <a:off x="544380" y="1163295"/>
            <a:ext cx="4112447" cy="743293"/>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700" dirty="0">
                <a:solidFill>
                  <a:schemeClr val="tx1"/>
                </a:solidFill>
              </a:rPr>
              <a:t>Example: </a:t>
            </a:r>
            <a:r>
              <a:rPr lang="en-US" sz="1800" dirty="0">
                <a:solidFill>
                  <a:schemeClr val="tx1"/>
                </a:solidFill>
                <a:latin typeface="Book Antiqua" charset="0"/>
                <a:hlinkClick r:id="rId7"/>
              </a:rPr>
              <a:t>Consumer product feedback from digital marketplace</a:t>
            </a:r>
            <a:endParaRPr lang="en-US" sz="1800" dirty="0">
              <a:solidFill>
                <a:schemeClr val="tx1"/>
              </a:solidFill>
              <a:latin typeface="Book Antiqua" charset="0"/>
            </a:endParaRPr>
          </a:p>
        </p:txBody>
      </p:sp>
      <p:pic>
        <p:nvPicPr>
          <p:cNvPr id="43" name="Picture 42">
            <a:extLst>
              <a:ext uri="{FF2B5EF4-FFF2-40B4-BE49-F238E27FC236}">
                <a16:creationId xmlns:a16="http://schemas.microsoft.com/office/drawing/2014/main" id="{BCDCC13A-7873-4024-BAF1-898C15D09B8B}"/>
              </a:ext>
            </a:extLst>
          </p:cNvPr>
          <p:cNvPicPr>
            <a:picLocks noChangeAspect="1"/>
          </p:cNvPicPr>
          <p:nvPr/>
        </p:nvPicPr>
        <p:blipFill>
          <a:blip r:embed="rId8"/>
          <a:stretch>
            <a:fillRect/>
          </a:stretch>
        </p:blipFill>
        <p:spPr>
          <a:xfrm>
            <a:off x="3352800" y="5031886"/>
            <a:ext cx="3021465" cy="636613"/>
          </a:xfrm>
          <a:prstGeom prst="rect">
            <a:avLst/>
          </a:prstGeom>
          <a:ln>
            <a:noFill/>
          </a:ln>
        </p:spPr>
      </p:pic>
    </p:spTree>
    <p:extLst>
      <p:ext uri="{BB962C8B-B14F-4D97-AF65-F5344CB8AC3E}">
        <p14:creationId xmlns:p14="http://schemas.microsoft.com/office/powerpoint/2010/main" val="34922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79828E-C3BA-408E-A330-966CEA2B79BA}"/>
              </a:ext>
            </a:extLst>
          </p:cNvPr>
          <p:cNvSpPr>
            <a:spLocks noGrp="1"/>
          </p:cNvSpPr>
          <p:nvPr>
            <p:ph type="title"/>
          </p:nvPr>
        </p:nvSpPr>
        <p:spPr/>
        <p:txBody>
          <a:bodyPr>
            <a:normAutofit/>
          </a:bodyPr>
          <a:lstStyle/>
          <a:p>
            <a:r>
              <a:rPr lang="en-US" dirty="0"/>
              <a:t>MPRINT Instruments</a:t>
            </a:r>
          </a:p>
        </p:txBody>
      </p:sp>
      <p:sp>
        <p:nvSpPr>
          <p:cNvPr id="3" name="Date Placeholder 2">
            <a:extLst>
              <a:ext uri="{FF2B5EF4-FFF2-40B4-BE49-F238E27FC236}">
                <a16:creationId xmlns:a16="http://schemas.microsoft.com/office/drawing/2014/main" id="{8FFA2066-C7EC-41AA-A36D-D2B7C6D95888}"/>
              </a:ext>
            </a:extLst>
          </p:cNvPr>
          <p:cNvSpPr>
            <a:spLocks noGrp="1"/>
          </p:cNvSpPr>
          <p:nvPr>
            <p:ph type="dt" sz="half" idx="10"/>
          </p:nvPr>
        </p:nvSpPr>
        <p:spPr/>
        <p:txBody>
          <a:bodyPr/>
          <a:lstStyle/>
          <a:p>
            <a:fld id="{983548CF-24EC-4EF3-9CE7-043E0D7250D7}" type="datetime4">
              <a:rPr lang="en-US" smtClean="0"/>
              <a:t>March 11, 2020</a:t>
            </a:fld>
            <a:endParaRPr lang="en-US"/>
          </a:p>
        </p:txBody>
      </p:sp>
      <p:sp>
        <p:nvSpPr>
          <p:cNvPr id="8" name="Slide Number Placeholder 7">
            <a:extLst>
              <a:ext uri="{FF2B5EF4-FFF2-40B4-BE49-F238E27FC236}">
                <a16:creationId xmlns:a16="http://schemas.microsoft.com/office/drawing/2014/main" id="{7F8D5517-E327-415F-B92C-3BFD9E9AAC79}"/>
              </a:ext>
            </a:extLst>
          </p:cNvPr>
          <p:cNvSpPr>
            <a:spLocks noGrp="1"/>
          </p:cNvSpPr>
          <p:nvPr>
            <p:ph type="sldNum" sz="quarter" idx="12"/>
          </p:nvPr>
        </p:nvSpPr>
        <p:spPr/>
        <p:txBody>
          <a:bodyPr/>
          <a:lstStyle/>
          <a:p>
            <a:fld id="{58339581-759F-43B7-B47D-47F906F0E294}" type="slidenum">
              <a:rPr lang="en-US" smtClean="0"/>
              <a:t>17</a:t>
            </a:fld>
            <a:endParaRPr lang="en-US"/>
          </a:p>
        </p:txBody>
      </p:sp>
      <p:pic>
        <p:nvPicPr>
          <p:cNvPr id="4" name="Picture 3"/>
          <p:cNvPicPr>
            <a:picLocks noChangeAspect="1"/>
          </p:cNvPicPr>
          <p:nvPr/>
        </p:nvPicPr>
        <p:blipFill>
          <a:blip r:embed="rId3"/>
          <a:stretch>
            <a:fillRect/>
          </a:stretch>
        </p:blipFill>
        <p:spPr>
          <a:xfrm>
            <a:off x="546099" y="1168519"/>
            <a:ext cx="7767369" cy="5143381"/>
          </a:xfrm>
          <a:prstGeom prst="rect">
            <a:avLst/>
          </a:prstGeom>
        </p:spPr>
      </p:pic>
      <p:sp>
        <p:nvSpPr>
          <p:cNvPr id="13" name="Rectangle 12"/>
          <p:cNvSpPr/>
          <p:nvPr/>
        </p:nvSpPr>
        <p:spPr>
          <a:xfrm>
            <a:off x="8418599" y="3335635"/>
            <a:ext cx="3773401" cy="2031325"/>
          </a:xfrm>
          <a:prstGeom prst="rect">
            <a:avLst/>
          </a:prstGeom>
        </p:spPr>
        <p:txBody>
          <a:bodyPr wrap="square">
            <a:spAutoFit/>
          </a:bodyPr>
          <a:lstStyle/>
          <a:p>
            <a:pPr>
              <a:buClr>
                <a:srgbClr val="05286B"/>
              </a:buClr>
              <a:buSzPct val="150000"/>
            </a:pPr>
            <a:r>
              <a:rPr lang="en-US" b="1" dirty="0"/>
              <a:t>Instruments are data Apps</a:t>
            </a:r>
          </a:p>
          <a:p>
            <a:pPr>
              <a:buClr>
                <a:srgbClr val="05286B"/>
              </a:buClr>
              <a:buSzPct val="150000"/>
            </a:pPr>
            <a:endParaRPr lang="en-US" b="1" dirty="0"/>
          </a:p>
          <a:p>
            <a:pPr>
              <a:buClr>
                <a:srgbClr val="05286B"/>
              </a:buClr>
              <a:buSzPct val="150000"/>
            </a:pPr>
            <a:r>
              <a:rPr lang="en-US" dirty="0"/>
              <a:t>Robust, validated workflows </a:t>
            </a:r>
          </a:p>
          <a:p>
            <a:pPr>
              <a:buClr>
                <a:srgbClr val="05286B"/>
              </a:buClr>
              <a:buSzPct val="150000"/>
            </a:pPr>
            <a:r>
              <a:rPr lang="en-US" dirty="0"/>
              <a:t>Simple:  import, visualize, </a:t>
            </a:r>
            <a:r>
              <a:rPr lang="en-US" dirty="0" err="1"/>
              <a:t>featurize</a:t>
            </a:r>
            <a:endParaRPr lang="en-US" dirty="0"/>
          </a:p>
          <a:p>
            <a:pPr>
              <a:buClr>
                <a:srgbClr val="05286B"/>
              </a:buClr>
              <a:buSzPct val="150000"/>
            </a:pPr>
            <a:r>
              <a:rPr lang="en-US" dirty="0"/>
              <a:t>Complex – “End-to-end”</a:t>
            </a:r>
          </a:p>
          <a:p>
            <a:pPr>
              <a:buClr>
                <a:srgbClr val="05286B"/>
              </a:buClr>
              <a:buSzPct val="150000"/>
            </a:pPr>
            <a:endParaRPr lang="en-US" dirty="0"/>
          </a:p>
          <a:p>
            <a:pPr>
              <a:buClr>
                <a:srgbClr val="05286B"/>
              </a:buClr>
              <a:buSzPct val="150000"/>
            </a:pPr>
            <a:r>
              <a:rPr lang="en-US" b="1" dirty="0" err="1"/>
              <a:t>Customizeable</a:t>
            </a:r>
            <a:endParaRPr lang="en-US" b="1" dirty="0"/>
          </a:p>
        </p:txBody>
      </p:sp>
      <p:pic>
        <p:nvPicPr>
          <p:cNvPr id="14" name="Picture 13"/>
          <p:cNvPicPr>
            <a:picLocks noChangeAspect="1"/>
          </p:cNvPicPr>
          <p:nvPr/>
        </p:nvPicPr>
        <p:blipFill rotWithShape="1">
          <a:blip r:embed="rId4"/>
          <a:srcRect b="15287"/>
          <a:stretch/>
        </p:blipFill>
        <p:spPr>
          <a:xfrm rot="10800000">
            <a:off x="8507339" y="434502"/>
            <a:ext cx="3143324" cy="2762656"/>
          </a:xfrm>
          <a:prstGeom prst="rect">
            <a:avLst/>
          </a:prstGeom>
        </p:spPr>
      </p:pic>
    </p:spTree>
    <p:extLst>
      <p:ext uri="{BB962C8B-B14F-4D97-AF65-F5344CB8AC3E}">
        <p14:creationId xmlns:p14="http://schemas.microsoft.com/office/powerpoint/2010/main" val="135851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39750" y="3508870"/>
            <a:ext cx="11110911" cy="2794794"/>
          </a:xfrm>
          <a:prstGeom prst="rect">
            <a:avLst/>
          </a:prstGeom>
        </p:spPr>
      </p:pic>
      <p:pic>
        <p:nvPicPr>
          <p:cNvPr id="12" name="Picture 11"/>
          <p:cNvPicPr>
            <a:picLocks noChangeAspect="1"/>
          </p:cNvPicPr>
          <p:nvPr/>
        </p:nvPicPr>
        <p:blipFill rotWithShape="1">
          <a:blip r:embed="rId4"/>
          <a:srcRect t="8624" b="52743"/>
          <a:stretch/>
        </p:blipFill>
        <p:spPr>
          <a:xfrm>
            <a:off x="1877182" y="1018516"/>
            <a:ext cx="8437636" cy="2392086"/>
          </a:xfrm>
          <a:prstGeom prst="rect">
            <a:avLst/>
          </a:prstGeom>
        </p:spPr>
      </p:pic>
      <p:sp>
        <p:nvSpPr>
          <p:cNvPr id="10" name="Title 9">
            <a:extLst>
              <a:ext uri="{FF2B5EF4-FFF2-40B4-BE49-F238E27FC236}">
                <a16:creationId xmlns:a16="http://schemas.microsoft.com/office/drawing/2014/main" id="{95C973C0-9E2D-4A0C-970C-DB2FC924445E}"/>
              </a:ext>
            </a:extLst>
          </p:cNvPr>
          <p:cNvSpPr>
            <a:spLocks noGrp="1"/>
          </p:cNvSpPr>
          <p:nvPr>
            <p:ph type="title"/>
          </p:nvPr>
        </p:nvSpPr>
        <p:spPr/>
        <p:txBody>
          <a:bodyPr>
            <a:normAutofit/>
          </a:bodyPr>
          <a:lstStyle/>
          <a:p>
            <a:r>
              <a:rPr lang="en-US" dirty="0"/>
              <a:t>MPRINT Instruments</a:t>
            </a:r>
          </a:p>
        </p:txBody>
      </p:sp>
      <p:sp>
        <p:nvSpPr>
          <p:cNvPr id="3" name="Date Placeholder 2">
            <a:extLst>
              <a:ext uri="{FF2B5EF4-FFF2-40B4-BE49-F238E27FC236}">
                <a16:creationId xmlns:a16="http://schemas.microsoft.com/office/drawing/2014/main" id="{ECF3B6E0-C0B6-4646-B7EC-E61045A57EBB}"/>
              </a:ext>
            </a:extLst>
          </p:cNvPr>
          <p:cNvSpPr>
            <a:spLocks noGrp="1"/>
          </p:cNvSpPr>
          <p:nvPr>
            <p:ph type="dt" sz="half" idx="10"/>
          </p:nvPr>
        </p:nvSpPr>
        <p:spPr/>
        <p:txBody>
          <a:bodyPr/>
          <a:lstStyle/>
          <a:p>
            <a:fld id="{EF1F65E5-AE45-4004-B24C-C566EB6DFD78}" type="datetime4">
              <a:rPr lang="en-US" smtClean="0"/>
              <a:t>March 11, 2020</a:t>
            </a:fld>
            <a:endParaRPr lang="en-US"/>
          </a:p>
        </p:txBody>
      </p:sp>
      <p:sp>
        <p:nvSpPr>
          <p:cNvPr id="5" name="Slide Number Placeholder 4">
            <a:extLst>
              <a:ext uri="{FF2B5EF4-FFF2-40B4-BE49-F238E27FC236}">
                <a16:creationId xmlns:a16="http://schemas.microsoft.com/office/drawing/2014/main" id="{8DCCD259-035C-4C9C-8765-394A00D9A35F}"/>
              </a:ext>
            </a:extLst>
          </p:cNvPr>
          <p:cNvSpPr>
            <a:spLocks noGrp="1"/>
          </p:cNvSpPr>
          <p:nvPr>
            <p:ph type="sldNum" sz="quarter" idx="12"/>
          </p:nvPr>
        </p:nvSpPr>
        <p:spPr/>
        <p:txBody>
          <a:bodyPr/>
          <a:lstStyle/>
          <a:p>
            <a:fld id="{58339581-759F-43B7-B47D-47F906F0E294}" type="slidenum">
              <a:rPr lang="en-US" smtClean="0"/>
              <a:t>18</a:t>
            </a:fld>
            <a:endParaRPr lang="en-US"/>
          </a:p>
        </p:txBody>
      </p:sp>
    </p:spTree>
    <p:extLst>
      <p:ext uri="{BB962C8B-B14F-4D97-AF65-F5344CB8AC3E}">
        <p14:creationId xmlns:p14="http://schemas.microsoft.com/office/powerpoint/2010/main" val="215864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FBE2BD-3B9A-824D-82BC-62BD59A473C2}"/>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err="1"/>
          </a:p>
        </p:txBody>
      </p:sp>
      <p:sp>
        <p:nvSpPr>
          <p:cNvPr id="3" name="Slide Number Placeholder 2">
            <a:extLst>
              <a:ext uri="{FF2B5EF4-FFF2-40B4-BE49-F238E27FC236}">
                <a16:creationId xmlns:a16="http://schemas.microsoft.com/office/drawing/2014/main" id="{053CC483-30D3-0346-8412-1DA914C5815C}"/>
              </a:ext>
            </a:extLst>
          </p:cNvPr>
          <p:cNvSpPr>
            <a:spLocks noGrp="1"/>
          </p:cNvSpPr>
          <p:nvPr>
            <p:ph type="sldNum" sz="quarter" idx="12"/>
          </p:nvPr>
        </p:nvSpPr>
        <p:spPr/>
        <p:txBody>
          <a:bodyPr/>
          <a:lstStyle/>
          <a:p>
            <a:fld id="{58339581-759F-43B7-B47D-47F906F0E294}" type="slidenum">
              <a:rPr lang="en-US" smtClean="0"/>
              <a:t>19</a:t>
            </a:fld>
            <a:endParaRPr lang="en-US"/>
          </a:p>
        </p:txBody>
      </p:sp>
      <p:pic>
        <p:nvPicPr>
          <p:cNvPr id="4" name="Picture 3">
            <a:extLst>
              <a:ext uri="{FF2B5EF4-FFF2-40B4-BE49-F238E27FC236}">
                <a16:creationId xmlns:a16="http://schemas.microsoft.com/office/drawing/2014/main" id="{1EC455B3-223E-3F4E-A01B-5B90C58338ED}"/>
              </a:ext>
            </a:extLst>
          </p:cNvPr>
          <p:cNvPicPr>
            <a:picLocks noChangeAspect="1"/>
          </p:cNvPicPr>
          <p:nvPr/>
        </p:nvPicPr>
        <p:blipFill>
          <a:blip r:embed="rId3"/>
          <a:stretch>
            <a:fillRect/>
          </a:stretch>
        </p:blipFill>
        <p:spPr>
          <a:xfrm>
            <a:off x="679506" y="0"/>
            <a:ext cx="10410711" cy="6891598"/>
          </a:xfrm>
          <a:prstGeom prst="rect">
            <a:avLst/>
          </a:prstGeom>
        </p:spPr>
      </p:pic>
      <p:sp>
        <p:nvSpPr>
          <p:cNvPr id="6" name="Rectangle 5">
            <a:hlinkClick r:id="rId4" action="ppaction://hlinksldjump"/>
            <a:extLst>
              <a:ext uri="{FF2B5EF4-FFF2-40B4-BE49-F238E27FC236}">
                <a16:creationId xmlns:a16="http://schemas.microsoft.com/office/drawing/2014/main" id="{532B6724-DB16-F04C-ADC7-88B69C420C8C}"/>
              </a:ext>
            </a:extLst>
          </p:cNvPr>
          <p:cNvSpPr/>
          <p:nvPr/>
        </p:nvSpPr>
        <p:spPr>
          <a:xfrm>
            <a:off x="8763000" y="704850"/>
            <a:ext cx="628650" cy="24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7" name="Rectangle 6">
            <a:hlinkClick r:id="rId5" action="ppaction://hlinksldjump"/>
            <a:extLst>
              <a:ext uri="{FF2B5EF4-FFF2-40B4-BE49-F238E27FC236}">
                <a16:creationId xmlns:a16="http://schemas.microsoft.com/office/drawing/2014/main" id="{7288C28E-B904-0344-BFDB-CEA3385F1F1F}"/>
              </a:ext>
            </a:extLst>
          </p:cNvPr>
          <p:cNvSpPr/>
          <p:nvPr/>
        </p:nvSpPr>
        <p:spPr>
          <a:xfrm>
            <a:off x="720724" y="666750"/>
            <a:ext cx="1431925" cy="285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8" name="Rectangle 7">
            <a:hlinkClick r:id="rId6" action="ppaction://hlinksldjump"/>
            <a:extLst>
              <a:ext uri="{FF2B5EF4-FFF2-40B4-BE49-F238E27FC236}">
                <a16:creationId xmlns:a16="http://schemas.microsoft.com/office/drawing/2014/main" id="{1E0A5D5D-0268-224D-9A6A-65C32AF63428}"/>
              </a:ext>
            </a:extLst>
          </p:cNvPr>
          <p:cNvSpPr/>
          <p:nvPr/>
        </p:nvSpPr>
        <p:spPr>
          <a:xfrm>
            <a:off x="9525000" y="666750"/>
            <a:ext cx="438149" cy="285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9" name="Rectangle 8">
            <a:hlinkClick r:id="rId7"/>
            <a:extLst>
              <a:ext uri="{FF2B5EF4-FFF2-40B4-BE49-F238E27FC236}">
                <a16:creationId xmlns:a16="http://schemas.microsoft.com/office/drawing/2014/main" id="{B45A5126-C7B3-7C4C-9B17-78D492151220}"/>
              </a:ext>
            </a:extLst>
          </p:cNvPr>
          <p:cNvSpPr/>
          <p:nvPr/>
        </p:nvSpPr>
        <p:spPr>
          <a:xfrm>
            <a:off x="3159124" y="1510526"/>
            <a:ext cx="1814320" cy="1723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0" name="Rectangle 9">
            <a:hlinkClick r:id="rId8" action="ppaction://hlinksldjump"/>
            <a:extLst>
              <a:ext uri="{FF2B5EF4-FFF2-40B4-BE49-F238E27FC236}">
                <a16:creationId xmlns:a16="http://schemas.microsoft.com/office/drawing/2014/main" id="{44B7E8DC-140C-174F-8676-19BFD1DC4AE6}"/>
              </a:ext>
            </a:extLst>
          </p:cNvPr>
          <p:cNvSpPr/>
          <p:nvPr/>
        </p:nvSpPr>
        <p:spPr>
          <a:xfrm>
            <a:off x="8134350" y="685800"/>
            <a:ext cx="628650" cy="24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1" name="Rectangle 10">
            <a:hlinkClick r:id="rId9" action="ppaction://hlinksldjump"/>
            <a:extLst>
              <a:ext uri="{FF2B5EF4-FFF2-40B4-BE49-F238E27FC236}">
                <a16:creationId xmlns:a16="http://schemas.microsoft.com/office/drawing/2014/main" id="{D526062B-6EA5-9C4F-B512-A6813997C58A}"/>
              </a:ext>
            </a:extLst>
          </p:cNvPr>
          <p:cNvSpPr/>
          <p:nvPr/>
        </p:nvSpPr>
        <p:spPr>
          <a:xfrm>
            <a:off x="10448144" y="6655527"/>
            <a:ext cx="634849" cy="202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165456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79828E-C3BA-408E-A330-966CEA2B79BA}"/>
              </a:ext>
            </a:extLst>
          </p:cNvPr>
          <p:cNvSpPr>
            <a:spLocks noGrp="1"/>
          </p:cNvSpPr>
          <p:nvPr>
            <p:ph type="title"/>
          </p:nvPr>
        </p:nvSpPr>
        <p:spPr/>
        <p:txBody>
          <a:bodyPr>
            <a:normAutofit/>
          </a:bodyPr>
          <a:lstStyle/>
          <a:p>
            <a:r>
              <a:rPr lang="en-US" dirty="0"/>
              <a:t>MPRINT Platform 1.0</a:t>
            </a:r>
          </a:p>
        </p:txBody>
      </p:sp>
      <p:sp>
        <p:nvSpPr>
          <p:cNvPr id="2" name="Date Placeholder 1">
            <a:extLst>
              <a:ext uri="{FF2B5EF4-FFF2-40B4-BE49-F238E27FC236}">
                <a16:creationId xmlns:a16="http://schemas.microsoft.com/office/drawing/2014/main" id="{E69C3DAD-C923-4F19-84D0-0BE5FA4F5523}"/>
              </a:ext>
            </a:extLst>
          </p:cNvPr>
          <p:cNvSpPr>
            <a:spLocks noGrp="1"/>
          </p:cNvSpPr>
          <p:nvPr>
            <p:ph type="dt" sz="half" idx="10"/>
          </p:nvPr>
        </p:nvSpPr>
        <p:spPr/>
        <p:txBody>
          <a:bodyPr/>
          <a:lstStyle/>
          <a:p>
            <a:fld id="{92959C15-D75D-4DFD-A297-3F5D765043FF}" type="datetime4">
              <a:rPr lang="en-US" smtClean="0"/>
              <a:t>March 11, 2020</a:t>
            </a:fld>
            <a:endParaRPr lang="en-US"/>
          </a:p>
        </p:txBody>
      </p:sp>
      <p:sp>
        <p:nvSpPr>
          <p:cNvPr id="4" name="Slide Number Placeholder 3">
            <a:extLst>
              <a:ext uri="{FF2B5EF4-FFF2-40B4-BE49-F238E27FC236}">
                <a16:creationId xmlns:a16="http://schemas.microsoft.com/office/drawing/2014/main" id="{8F90F6EF-F7D2-4031-B5B8-8B08AC3481C9}"/>
              </a:ext>
            </a:extLst>
          </p:cNvPr>
          <p:cNvSpPr>
            <a:spLocks noGrp="1"/>
          </p:cNvSpPr>
          <p:nvPr>
            <p:ph type="sldNum" sz="quarter" idx="12"/>
          </p:nvPr>
        </p:nvSpPr>
        <p:spPr/>
        <p:txBody>
          <a:bodyPr/>
          <a:lstStyle/>
          <a:p>
            <a:fld id="{58339581-759F-43B7-B47D-47F906F0E294}" type="slidenum">
              <a:rPr lang="en-US" smtClean="0"/>
              <a:t>2</a:t>
            </a:fld>
            <a:endParaRPr lang="en-US"/>
          </a:p>
        </p:txBody>
      </p:sp>
      <p:sp>
        <p:nvSpPr>
          <p:cNvPr id="9" name="Oval 8"/>
          <p:cNvSpPr/>
          <p:nvPr/>
        </p:nvSpPr>
        <p:spPr>
          <a:xfrm>
            <a:off x="3177592" y="1905000"/>
            <a:ext cx="3231412" cy="3231412"/>
          </a:xfrm>
          <a:prstGeom prst="ellipse">
            <a:avLst/>
          </a:prstGeom>
          <a:solidFill>
            <a:schemeClr val="accent2">
              <a:lumMod val="25000"/>
              <a:lumOff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1" name="Oval 10"/>
          <p:cNvSpPr/>
          <p:nvPr/>
        </p:nvSpPr>
        <p:spPr>
          <a:xfrm>
            <a:off x="5637548" y="1905000"/>
            <a:ext cx="3231412" cy="3231412"/>
          </a:xfrm>
          <a:prstGeom prst="ellipse">
            <a:avLst/>
          </a:prstGeom>
          <a:solidFill>
            <a:srgbClr val="FFFF66">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2" name="TextBox 11"/>
          <p:cNvSpPr txBox="1"/>
          <p:nvPr/>
        </p:nvSpPr>
        <p:spPr>
          <a:xfrm>
            <a:off x="4207240" y="3149625"/>
            <a:ext cx="1172116" cy="646331"/>
          </a:xfrm>
          <a:prstGeom prst="rect">
            <a:avLst/>
          </a:prstGeom>
          <a:noFill/>
        </p:spPr>
        <p:txBody>
          <a:bodyPr wrap="none" rtlCol="0">
            <a:spAutoFit/>
          </a:bodyPr>
          <a:lstStyle/>
          <a:p>
            <a:pPr algn="l"/>
            <a:r>
              <a:rPr lang="en-US" sz="3600" dirty="0">
                <a:solidFill>
                  <a:srgbClr val="002060"/>
                </a:solidFill>
              </a:rPr>
              <a:t>MVP</a:t>
            </a:r>
          </a:p>
        </p:txBody>
      </p:sp>
      <p:sp>
        <p:nvSpPr>
          <p:cNvPr id="13" name="TextBox 12"/>
          <p:cNvSpPr txBox="1"/>
          <p:nvPr/>
        </p:nvSpPr>
        <p:spPr>
          <a:xfrm>
            <a:off x="6676012" y="3134313"/>
            <a:ext cx="1154483" cy="646331"/>
          </a:xfrm>
          <a:prstGeom prst="rect">
            <a:avLst/>
          </a:prstGeom>
          <a:noFill/>
        </p:spPr>
        <p:txBody>
          <a:bodyPr wrap="none" rtlCol="0">
            <a:spAutoFit/>
          </a:bodyPr>
          <a:lstStyle/>
          <a:p>
            <a:pPr algn="l"/>
            <a:r>
              <a:rPr lang="en-US" sz="3600" dirty="0">
                <a:solidFill>
                  <a:srgbClr val="00B050"/>
                </a:solidFill>
              </a:rPr>
              <a:t>MVS</a:t>
            </a:r>
          </a:p>
        </p:txBody>
      </p:sp>
      <p:sp>
        <p:nvSpPr>
          <p:cNvPr id="14" name="TextBox 13"/>
          <p:cNvSpPr txBox="1"/>
          <p:nvPr/>
        </p:nvSpPr>
        <p:spPr>
          <a:xfrm>
            <a:off x="674687" y="1171441"/>
            <a:ext cx="5147563" cy="646331"/>
          </a:xfrm>
          <a:prstGeom prst="rect">
            <a:avLst/>
          </a:prstGeom>
          <a:noFill/>
        </p:spPr>
        <p:txBody>
          <a:bodyPr wrap="none" rtlCol="0">
            <a:spAutoFit/>
          </a:bodyPr>
          <a:lstStyle/>
          <a:p>
            <a:pPr algn="l"/>
            <a:r>
              <a:rPr lang="en-US" sz="3600" dirty="0">
                <a:solidFill>
                  <a:srgbClr val="002060"/>
                </a:solidFill>
              </a:rPr>
              <a:t>Minimum viable product</a:t>
            </a:r>
          </a:p>
        </p:txBody>
      </p:sp>
      <p:sp>
        <p:nvSpPr>
          <p:cNvPr id="15" name="TextBox 14"/>
          <p:cNvSpPr txBox="1"/>
          <p:nvPr/>
        </p:nvSpPr>
        <p:spPr>
          <a:xfrm>
            <a:off x="6392418" y="5167964"/>
            <a:ext cx="5516254" cy="646331"/>
          </a:xfrm>
          <a:prstGeom prst="rect">
            <a:avLst/>
          </a:prstGeom>
          <a:noFill/>
        </p:spPr>
        <p:txBody>
          <a:bodyPr wrap="none" rtlCol="0">
            <a:spAutoFit/>
          </a:bodyPr>
          <a:lstStyle/>
          <a:p>
            <a:pPr algn="l"/>
            <a:r>
              <a:rPr lang="en-US" sz="3600" dirty="0">
                <a:solidFill>
                  <a:srgbClr val="00B050"/>
                </a:solidFill>
              </a:rPr>
              <a:t>Minimum viable segment</a:t>
            </a:r>
          </a:p>
        </p:txBody>
      </p:sp>
    </p:spTree>
    <p:extLst>
      <p:ext uri="{BB962C8B-B14F-4D97-AF65-F5344CB8AC3E}">
        <p14:creationId xmlns:p14="http://schemas.microsoft.com/office/powerpoint/2010/main" val="47514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79828E-C3BA-408E-A330-966CEA2B79BA}"/>
              </a:ext>
            </a:extLst>
          </p:cNvPr>
          <p:cNvSpPr>
            <a:spLocks noGrp="1"/>
          </p:cNvSpPr>
          <p:nvPr>
            <p:ph type="title"/>
          </p:nvPr>
        </p:nvSpPr>
        <p:spPr/>
        <p:txBody>
          <a:bodyPr>
            <a:normAutofit/>
          </a:bodyPr>
          <a:lstStyle/>
          <a:p>
            <a:r>
              <a:rPr lang="en-US" dirty="0"/>
              <a:t>MPRINT Workshop</a:t>
            </a:r>
          </a:p>
        </p:txBody>
      </p:sp>
      <p:sp>
        <p:nvSpPr>
          <p:cNvPr id="3" name="Date Placeholder 2">
            <a:extLst>
              <a:ext uri="{FF2B5EF4-FFF2-40B4-BE49-F238E27FC236}">
                <a16:creationId xmlns:a16="http://schemas.microsoft.com/office/drawing/2014/main" id="{8FFA2066-C7EC-41AA-A36D-D2B7C6D95888}"/>
              </a:ext>
            </a:extLst>
          </p:cNvPr>
          <p:cNvSpPr>
            <a:spLocks noGrp="1"/>
          </p:cNvSpPr>
          <p:nvPr>
            <p:ph type="dt" sz="half" idx="10"/>
          </p:nvPr>
        </p:nvSpPr>
        <p:spPr/>
        <p:txBody>
          <a:bodyPr/>
          <a:lstStyle/>
          <a:p>
            <a:fld id="{983548CF-24EC-4EF3-9CE7-043E0D7250D7}" type="datetime4">
              <a:rPr lang="en-US" smtClean="0"/>
              <a:t>March 11, 2020</a:t>
            </a:fld>
            <a:endParaRPr lang="en-US"/>
          </a:p>
        </p:txBody>
      </p:sp>
      <p:sp>
        <p:nvSpPr>
          <p:cNvPr id="8" name="Slide Number Placeholder 7">
            <a:extLst>
              <a:ext uri="{FF2B5EF4-FFF2-40B4-BE49-F238E27FC236}">
                <a16:creationId xmlns:a16="http://schemas.microsoft.com/office/drawing/2014/main" id="{7F8D5517-E327-415F-B92C-3BFD9E9AAC79}"/>
              </a:ext>
            </a:extLst>
          </p:cNvPr>
          <p:cNvSpPr>
            <a:spLocks noGrp="1"/>
          </p:cNvSpPr>
          <p:nvPr>
            <p:ph type="sldNum" sz="quarter" idx="12"/>
          </p:nvPr>
        </p:nvSpPr>
        <p:spPr/>
        <p:txBody>
          <a:bodyPr/>
          <a:lstStyle/>
          <a:p>
            <a:fld id="{58339581-759F-43B7-B47D-47F906F0E294}" type="slidenum">
              <a:rPr lang="en-US" smtClean="0"/>
              <a:t>20</a:t>
            </a:fld>
            <a:endParaRPr lang="en-US"/>
          </a:p>
        </p:txBody>
      </p:sp>
      <p:grpSp>
        <p:nvGrpSpPr>
          <p:cNvPr id="11" name="Group 10"/>
          <p:cNvGrpSpPr/>
          <p:nvPr/>
        </p:nvGrpSpPr>
        <p:grpSpPr>
          <a:xfrm>
            <a:off x="576122" y="1144311"/>
            <a:ext cx="7795251" cy="5160236"/>
            <a:chOff x="679506" y="0"/>
            <a:chExt cx="10410711" cy="6891597"/>
          </a:xfrm>
        </p:grpSpPr>
        <p:pic>
          <p:nvPicPr>
            <p:cNvPr id="12" name="Picture 11">
              <a:extLst>
                <a:ext uri="{FF2B5EF4-FFF2-40B4-BE49-F238E27FC236}">
                  <a16:creationId xmlns:a16="http://schemas.microsoft.com/office/drawing/2014/main" id="{1EC455B3-223E-3F4E-A01B-5B90C58338ED}"/>
                </a:ext>
              </a:extLst>
            </p:cNvPr>
            <p:cNvPicPr>
              <a:picLocks noChangeAspect="1"/>
            </p:cNvPicPr>
            <p:nvPr/>
          </p:nvPicPr>
          <p:blipFill>
            <a:blip r:embed="rId3"/>
            <a:stretch>
              <a:fillRect/>
            </a:stretch>
          </p:blipFill>
          <p:spPr>
            <a:xfrm>
              <a:off x="679506" y="0"/>
              <a:ext cx="10410711" cy="6891597"/>
            </a:xfrm>
            <a:prstGeom prst="rect">
              <a:avLst/>
            </a:prstGeom>
          </p:spPr>
        </p:pic>
        <p:sp>
          <p:nvSpPr>
            <p:cNvPr id="13" name="Rectangle 12">
              <a:hlinkClick r:id="rId4" action="ppaction://hlinksldjump"/>
              <a:extLst>
                <a:ext uri="{FF2B5EF4-FFF2-40B4-BE49-F238E27FC236}">
                  <a16:creationId xmlns:a16="http://schemas.microsoft.com/office/drawing/2014/main" id="{532B6724-DB16-F04C-ADC7-88B69C420C8C}"/>
                </a:ext>
              </a:extLst>
            </p:cNvPr>
            <p:cNvSpPr/>
            <p:nvPr/>
          </p:nvSpPr>
          <p:spPr>
            <a:xfrm>
              <a:off x="8763000" y="704850"/>
              <a:ext cx="628650" cy="24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4" name="Rectangle 13">
              <a:hlinkClick r:id="rId5" action="ppaction://hlinksldjump"/>
              <a:extLst>
                <a:ext uri="{FF2B5EF4-FFF2-40B4-BE49-F238E27FC236}">
                  <a16:creationId xmlns:a16="http://schemas.microsoft.com/office/drawing/2014/main" id="{7288C28E-B904-0344-BFDB-CEA3385F1F1F}"/>
                </a:ext>
              </a:extLst>
            </p:cNvPr>
            <p:cNvSpPr/>
            <p:nvPr/>
          </p:nvSpPr>
          <p:spPr>
            <a:xfrm>
              <a:off x="720724" y="666750"/>
              <a:ext cx="1431925" cy="285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5" name="Rectangle 14">
              <a:hlinkClick r:id="rId6" action="ppaction://hlinksldjump"/>
              <a:extLst>
                <a:ext uri="{FF2B5EF4-FFF2-40B4-BE49-F238E27FC236}">
                  <a16:creationId xmlns:a16="http://schemas.microsoft.com/office/drawing/2014/main" id="{1E0A5D5D-0268-224D-9A6A-65C32AF63428}"/>
                </a:ext>
              </a:extLst>
            </p:cNvPr>
            <p:cNvSpPr/>
            <p:nvPr/>
          </p:nvSpPr>
          <p:spPr>
            <a:xfrm>
              <a:off x="9525000" y="666750"/>
              <a:ext cx="438149" cy="285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6" name="Rectangle 15">
              <a:hlinkClick r:id="rId7"/>
              <a:extLst>
                <a:ext uri="{FF2B5EF4-FFF2-40B4-BE49-F238E27FC236}">
                  <a16:creationId xmlns:a16="http://schemas.microsoft.com/office/drawing/2014/main" id="{B45A5126-C7B3-7C4C-9B17-78D492151220}"/>
                </a:ext>
              </a:extLst>
            </p:cNvPr>
            <p:cNvSpPr/>
            <p:nvPr/>
          </p:nvSpPr>
          <p:spPr>
            <a:xfrm>
              <a:off x="3159124" y="1510526"/>
              <a:ext cx="1814320" cy="1723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7" name="Rectangle 16">
              <a:hlinkClick r:id="rId8" action="ppaction://hlinksldjump"/>
              <a:extLst>
                <a:ext uri="{FF2B5EF4-FFF2-40B4-BE49-F238E27FC236}">
                  <a16:creationId xmlns:a16="http://schemas.microsoft.com/office/drawing/2014/main" id="{C6C00DA8-65DB-D44D-90D2-4B252F2B97A5}"/>
                </a:ext>
              </a:extLst>
            </p:cNvPr>
            <p:cNvSpPr/>
            <p:nvPr/>
          </p:nvSpPr>
          <p:spPr>
            <a:xfrm>
              <a:off x="2994101" y="1262875"/>
              <a:ext cx="942279" cy="354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8" name="Rectangle 17">
              <a:hlinkClick r:id="rId9" action="ppaction://hlinksldjump"/>
              <a:extLst>
                <a:ext uri="{FF2B5EF4-FFF2-40B4-BE49-F238E27FC236}">
                  <a16:creationId xmlns:a16="http://schemas.microsoft.com/office/drawing/2014/main" id="{576888BD-C283-E342-8ED4-0F9AC05E42F5}"/>
                </a:ext>
              </a:extLst>
            </p:cNvPr>
            <p:cNvSpPr/>
            <p:nvPr/>
          </p:nvSpPr>
          <p:spPr>
            <a:xfrm>
              <a:off x="4027283" y="1299903"/>
              <a:ext cx="946161" cy="354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9" name="Rectangle 18">
              <a:hlinkClick r:id="rId8" action="ppaction://hlinksldjump"/>
              <a:extLst>
                <a:ext uri="{FF2B5EF4-FFF2-40B4-BE49-F238E27FC236}">
                  <a16:creationId xmlns:a16="http://schemas.microsoft.com/office/drawing/2014/main" id="{AD850084-060C-1D4F-BD11-52EFFED82682}"/>
                </a:ext>
              </a:extLst>
            </p:cNvPr>
            <p:cNvSpPr/>
            <p:nvPr/>
          </p:nvSpPr>
          <p:spPr>
            <a:xfrm>
              <a:off x="8134350" y="685800"/>
              <a:ext cx="628650" cy="24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grpSp>
      <p:sp>
        <p:nvSpPr>
          <p:cNvPr id="20" name="Rectangle 19"/>
          <p:cNvSpPr/>
          <p:nvPr/>
        </p:nvSpPr>
        <p:spPr>
          <a:xfrm>
            <a:off x="8418599" y="3335635"/>
            <a:ext cx="3773401" cy="2308324"/>
          </a:xfrm>
          <a:prstGeom prst="rect">
            <a:avLst/>
          </a:prstGeom>
        </p:spPr>
        <p:txBody>
          <a:bodyPr wrap="square">
            <a:spAutoFit/>
          </a:bodyPr>
          <a:lstStyle/>
          <a:p>
            <a:pPr>
              <a:buClr>
                <a:srgbClr val="05286B"/>
              </a:buClr>
              <a:buSzPct val="150000"/>
            </a:pPr>
            <a:r>
              <a:rPr lang="en-US" b="1" dirty="0"/>
              <a:t>Workshop is development space</a:t>
            </a:r>
          </a:p>
          <a:p>
            <a:pPr>
              <a:buClr>
                <a:srgbClr val="05286B"/>
              </a:buClr>
              <a:buSzPct val="150000"/>
            </a:pPr>
            <a:endParaRPr lang="en-US" b="1" dirty="0"/>
          </a:p>
          <a:p>
            <a:pPr>
              <a:buClr>
                <a:srgbClr val="05286B"/>
              </a:buClr>
              <a:buSzPct val="150000"/>
            </a:pPr>
            <a:r>
              <a:rPr lang="en-US" dirty="0"/>
              <a:t>Sandbox for customizing workflow</a:t>
            </a:r>
          </a:p>
          <a:p>
            <a:pPr>
              <a:buClr>
                <a:srgbClr val="05286B"/>
              </a:buClr>
              <a:buSzPct val="150000"/>
            </a:pPr>
            <a:r>
              <a:rPr lang="en-US" dirty="0"/>
              <a:t>Import from tool library</a:t>
            </a:r>
          </a:p>
          <a:p>
            <a:pPr>
              <a:buClr>
                <a:srgbClr val="05286B"/>
              </a:buClr>
              <a:buSzPct val="150000"/>
            </a:pPr>
            <a:r>
              <a:rPr lang="en-US" dirty="0"/>
              <a:t>GUI or code-based input</a:t>
            </a:r>
          </a:p>
          <a:p>
            <a:pPr>
              <a:buClr>
                <a:srgbClr val="05286B"/>
              </a:buClr>
              <a:buSzPct val="150000"/>
            </a:pPr>
            <a:r>
              <a:rPr lang="en-US" dirty="0"/>
              <a:t>Publish tagged with metadata</a:t>
            </a:r>
          </a:p>
          <a:p>
            <a:pPr>
              <a:buClr>
                <a:srgbClr val="05286B"/>
              </a:buClr>
              <a:buSzPct val="150000"/>
            </a:pPr>
            <a:endParaRPr lang="en-US" dirty="0"/>
          </a:p>
          <a:p>
            <a:pPr>
              <a:buClr>
                <a:srgbClr val="05286B"/>
              </a:buClr>
              <a:buSzPct val="150000"/>
            </a:pPr>
            <a:r>
              <a:rPr lang="en-US" b="1" dirty="0"/>
              <a:t>Extensible</a:t>
            </a:r>
          </a:p>
        </p:txBody>
      </p:sp>
      <p:pic>
        <p:nvPicPr>
          <p:cNvPr id="21" name="Picture 20"/>
          <p:cNvPicPr>
            <a:picLocks noChangeAspect="1"/>
          </p:cNvPicPr>
          <p:nvPr/>
        </p:nvPicPr>
        <p:blipFill rotWithShape="1">
          <a:blip r:embed="rId10"/>
          <a:srcRect b="15287"/>
          <a:stretch/>
        </p:blipFill>
        <p:spPr>
          <a:xfrm rot="10800000">
            <a:off x="8507339" y="434502"/>
            <a:ext cx="3143324" cy="2762656"/>
          </a:xfrm>
          <a:prstGeom prst="rect">
            <a:avLst/>
          </a:prstGeom>
        </p:spPr>
      </p:pic>
    </p:spTree>
    <p:extLst>
      <p:ext uri="{BB962C8B-B14F-4D97-AF65-F5344CB8AC3E}">
        <p14:creationId xmlns:p14="http://schemas.microsoft.com/office/powerpoint/2010/main" val="169240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4EBC45-57C7-42E4-9E67-48E607A16A4A}"/>
              </a:ext>
            </a:extLst>
          </p:cNvPr>
          <p:cNvSpPr>
            <a:spLocks noGrp="1"/>
          </p:cNvSpPr>
          <p:nvPr>
            <p:ph type="title"/>
          </p:nvPr>
        </p:nvSpPr>
        <p:spPr>
          <a:xfrm>
            <a:off x="539749" y="269875"/>
            <a:ext cx="11110913" cy="755650"/>
          </a:xfrm>
        </p:spPr>
        <p:txBody>
          <a:bodyPr>
            <a:normAutofit/>
          </a:bodyPr>
          <a:lstStyle/>
          <a:p>
            <a:r>
              <a:rPr lang="en-US" dirty="0"/>
              <a:t>Discussion of next steps</a:t>
            </a:r>
          </a:p>
        </p:txBody>
      </p:sp>
      <p:sp>
        <p:nvSpPr>
          <p:cNvPr id="2" name="Slide Number Placeholder 1"/>
          <p:cNvSpPr>
            <a:spLocks noGrp="1"/>
          </p:cNvSpPr>
          <p:nvPr>
            <p:ph type="sldNum" sz="quarter" idx="12"/>
          </p:nvPr>
        </p:nvSpPr>
        <p:spPr>
          <a:xfrm>
            <a:off x="11650663" y="6474550"/>
            <a:ext cx="541337" cy="180976"/>
          </a:xfrm>
        </p:spPr>
        <p:txBody>
          <a:bodyPr/>
          <a:lstStyle/>
          <a:p>
            <a:fld id="{80FC47A3-A2B7-D349-A446-518B0A793604}" type="slidenum">
              <a:rPr lang="en-US" smtClean="0">
                <a:solidFill>
                  <a:prstClr val="black">
                    <a:tint val="75000"/>
                  </a:prstClr>
                </a:solidFill>
                <a:latin typeface="Calibri"/>
              </a:rPr>
              <a:pPr/>
              <a:t>21</a:t>
            </a:fld>
            <a:endParaRPr lang="en-US">
              <a:solidFill>
                <a:prstClr val="black">
                  <a:tint val="75000"/>
                </a:prstClr>
              </a:solidFill>
              <a:latin typeface="Calibri"/>
            </a:endParaRPr>
          </a:p>
        </p:txBody>
      </p:sp>
      <p:sp>
        <p:nvSpPr>
          <p:cNvPr id="5" name="Date Placeholder 4">
            <a:extLst>
              <a:ext uri="{FF2B5EF4-FFF2-40B4-BE49-F238E27FC236}">
                <a16:creationId xmlns:a16="http://schemas.microsoft.com/office/drawing/2014/main" id="{BD23396B-9A78-41D2-B3CA-B5528FE36DF5}"/>
              </a:ext>
            </a:extLst>
          </p:cNvPr>
          <p:cNvSpPr>
            <a:spLocks noGrp="1"/>
          </p:cNvSpPr>
          <p:nvPr>
            <p:ph type="dt" sz="half" idx="10"/>
          </p:nvPr>
        </p:nvSpPr>
        <p:spPr/>
        <p:txBody>
          <a:bodyPr/>
          <a:lstStyle/>
          <a:p>
            <a:fld id="{780DFBF7-1BB1-47B2-975C-A96150608863}" type="datetime4">
              <a:rPr lang="en-US" smtClean="0"/>
              <a:t>March 11, 2020</a:t>
            </a:fld>
            <a:endParaRPr lang="en-US"/>
          </a:p>
        </p:txBody>
      </p:sp>
      <p:sp>
        <p:nvSpPr>
          <p:cNvPr id="11" name="TextBox 10">
            <a:extLst>
              <a:ext uri="{FF2B5EF4-FFF2-40B4-BE49-F238E27FC236}">
                <a16:creationId xmlns:a16="http://schemas.microsoft.com/office/drawing/2014/main" id="{5B5C8921-0010-4765-A6FC-EF74D931E72F}"/>
              </a:ext>
            </a:extLst>
          </p:cNvPr>
          <p:cNvSpPr txBox="1"/>
          <p:nvPr/>
        </p:nvSpPr>
        <p:spPr>
          <a:xfrm>
            <a:off x="4292601" y="1255808"/>
            <a:ext cx="3619499" cy="646331"/>
          </a:xfrm>
          <a:prstGeom prst="rect">
            <a:avLst/>
          </a:prstGeom>
          <a:noFill/>
        </p:spPr>
        <p:txBody>
          <a:bodyPr wrap="square" rtlCol="0">
            <a:spAutoFit/>
          </a:bodyPr>
          <a:lstStyle/>
          <a:p>
            <a:pPr algn="ctr"/>
            <a:r>
              <a:rPr lang="en-US" sz="3600" b="1" dirty="0"/>
              <a:t>People</a:t>
            </a:r>
          </a:p>
        </p:txBody>
      </p:sp>
      <p:sp>
        <p:nvSpPr>
          <p:cNvPr id="16" name="TextBox 15">
            <a:extLst>
              <a:ext uri="{FF2B5EF4-FFF2-40B4-BE49-F238E27FC236}">
                <a16:creationId xmlns:a16="http://schemas.microsoft.com/office/drawing/2014/main" id="{2CB8E80D-DC99-4762-94A2-E00D1D379ECC}"/>
              </a:ext>
            </a:extLst>
          </p:cNvPr>
          <p:cNvSpPr txBox="1"/>
          <p:nvPr/>
        </p:nvSpPr>
        <p:spPr>
          <a:xfrm>
            <a:off x="4279901" y="2032000"/>
            <a:ext cx="3619499" cy="2695674"/>
          </a:xfrm>
          <a:prstGeom prst="rect">
            <a:avLst/>
          </a:prstGeom>
          <a:noFill/>
        </p:spPr>
        <p:txBody>
          <a:bodyPr wrap="square" rtlCol="0">
            <a:spAutoFit/>
          </a:bodyPr>
          <a:lstStyle/>
          <a:p>
            <a:pPr marL="228600" indent="-228600">
              <a:lnSpc>
                <a:spcPct val="200000"/>
              </a:lnSpc>
              <a:buClr>
                <a:srgbClr val="05286B"/>
              </a:buClr>
              <a:buSzPct val="150000"/>
              <a:buFont typeface="Roboto" panose="02000000000000000000" pitchFamily="2" charset="0"/>
              <a:buChar char="›"/>
            </a:pPr>
            <a:r>
              <a:rPr lang="en-US" sz="2200" dirty="0"/>
              <a:t>PhD Interns</a:t>
            </a:r>
          </a:p>
          <a:p>
            <a:pPr marL="228600" indent="-228600">
              <a:lnSpc>
                <a:spcPct val="200000"/>
              </a:lnSpc>
              <a:buClr>
                <a:srgbClr val="05286B"/>
              </a:buClr>
              <a:buSzPct val="150000"/>
              <a:buFont typeface="Roboto" panose="02000000000000000000" pitchFamily="2" charset="0"/>
              <a:buChar char="›"/>
            </a:pPr>
            <a:r>
              <a:rPr lang="en-US" sz="2200" dirty="0"/>
              <a:t>Undergrad Interns</a:t>
            </a:r>
          </a:p>
          <a:p>
            <a:pPr marL="228600" indent="-228600">
              <a:lnSpc>
                <a:spcPct val="200000"/>
              </a:lnSpc>
              <a:buClr>
                <a:srgbClr val="05286B"/>
              </a:buClr>
              <a:buSzPct val="150000"/>
              <a:buFont typeface="Roboto" panose="02000000000000000000" pitchFamily="2" charset="0"/>
              <a:buChar char="›"/>
            </a:pPr>
            <a:r>
              <a:rPr lang="en-US" sz="2200" dirty="0"/>
              <a:t>Tutorials/Videos</a:t>
            </a:r>
          </a:p>
          <a:p>
            <a:pPr marL="228600" indent="-228600">
              <a:lnSpc>
                <a:spcPct val="200000"/>
              </a:lnSpc>
              <a:buClr>
                <a:srgbClr val="05286B"/>
              </a:buClr>
              <a:buSzPct val="150000"/>
              <a:buFont typeface="Roboto" panose="02000000000000000000" pitchFamily="2" charset="0"/>
              <a:buChar char="›"/>
            </a:pPr>
            <a:r>
              <a:rPr lang="en-US" sz="2200" dirty="0"/>
              <a:t>Training</a:t>
            </a:r>
          </a:p>
        </p:txBody>
      </p:sp>
      <p:pic>
        <p:nvPicPr>
          <p:cNvPr id="34" name="Picture 33">
            <a:extLst>
              <a:ext uri="{FF2B5EF4-FFF2-40B4-BE49-F238E27FC236}">
                <a16:creationId xmlns:a16="http://schemas.microsoft.com/office/drawing/2014/main" id="{2B354B00-DDF4-4CDE-9AB5-25A59D9B2815}"/>
              </a:ext>
            </a:extLst>
          </p:cNvPr>
          <p:cNvPicPr>
            <a:picLocks noChangeAspect="1"/>
          </p:cNvPicPr>
          <p:nvPr/>
        </p:nvPicPr>
        <p:blipFill>
          <a:blip r:embed="rId2"/>
          <a:stretch>
            <a:fillRect/>
          </a:stretch>
        </p:blipFill>
        <p:spPr>
          <a:xfrm>
            <a:off x="6157642" y="2246674"/>
            <a:ext cx="239251" cy="437874"/>
          </a:xfrm>
          <a:prstGeom prst="rect">
            <a:avLst/>
          </a:prstGeom>
        </p:spPr>
      </p:pic>
      <p:pic>
        <p:nvPicPr>
          <p:cNvPr id="35" name="Picture 34">
            <a:extLst>
              <a:ext uri="{FF2B5EF4-FFF2-40B4-BE49-F238E27FC236}">
                <a16:creationId xmlns:a16="http://schemas.microsoft.com/office/drawing/2014/main" id="{C323654D-F74D-4A68-B935-938BC8023331}"/>
              </a:ext>
            </a:extLst>
          </p:cNvPr>
          <p:cNvPicPr>
            <a:picLocks noChangeAspect="1"/>
          </p:cNvPicPr>
          <p:nvPr/>
        </p:nvPicPr>
        <p:blipFill>
          <a:blip r:embed="rId2"/>
          <a:stretch>
            <a:fillRect/>
          </a:stretch>
        </p:blipFill>
        <p:spPr>
          <a:xfrm>
            <a:off x="6934003" y="2926284"/>
            <a:ext cx="239251" cy="437874"/>
          </a:xfrm>
          <a:prstGeom prst="rect">
            <a:avLst/>
          </a:prstGeom>
        </p:spPr>
      </p:pic>
      <p:pic>
        <p:nvPicPr>
          <p:cNvPr id="36" name="Picture 35">
            <a:extLst>
              <a:ext uri="{FF2B5EF4-FFF2-40B4-BE49-F238E27FC236}">
                <a16:creationId xmlns:a16="http://schemas.microsoft.com/office/drawing/2014/main" id="{A9947458-0500-45E5-B1FE-44E2E2CCF7D9}"/>
              </a:ext>
            </a:extLst>
          </p:cNvPr>
          <p:cNvPicPr>
            <a:picLocks noChangeAspect="1"/>
          </p:cNvPicPr>
          <p:nvPr/>
        </p:nvPicPr>
        <p:blipFill>
          <a:blip r:embed="rId2"/>
          <a:stretch>
            <a:fillRect/>
          </a:stretch>
        </p:blipFill>
        <p:spPr>
          <a:xfrm>
            <a:off x="6631265" y="3595947"/>
            <a:ext cx="239251" cy="437874"/>
          </a:xfrm>
          <a:prstGeom prst="rect">
            <a:avLst/>
          </a:prstGeom>
        </p:spPr>
      </p:pic>
      <p:grpSp>
        <p:nvGrpSpPr>
          <p:cNvPr id="38" name="Group 37">
            <a:extLst>
              <a:ext uri="{FF2B5EF4-FFF2-40B4-BE49-F238E27FC236}">
                <a16:creationId xmlns:a16="http://schemas.microsoft.com/office/drawing/2014/main" id="{EA348C8C-8FCA-4211-BA05-2186EF27D777}"/>
              </a:ext>
            </a:extLst>
          </p:cNvPr>
          <p:cNvGrpSpPr/>
          <p:nvPr/>
        </p:nvGrpSpPr>
        <p:grpSpPr>
          <a:xfrm>
            <a:off x="5775679" y="4271932"/>
            <a:ext cx="516835" cy="444224"/>
            <a:chOff x="422287" y="5867676"/>
            <a:chExt cx="516835" cy="444224"/>
          </a:xfrm>
        </p:grpSpPr>
        <p:pic>
          <p:nvPicPr>
            <p:cNvPr id="39" name="Picture 38">
              <a:extLst>
                <a:ext uri="{FF2B5EF4-FFF2-40B4-BE49-F238E27FC236}">
                  <a16:creationId xmlns:a16="http://schemas.microsoft.com/office/drawing/2014/main" id="{F72BEBB9-6C52-4227-84CF-13369AEDA4CB}"/>
                </a:ext>
              </a:extLst>
            </p:cNvPr>
            <p:cNvPicPr>
              <a:picLocks noChangeAspect="1"/>
            </p:cNvPicPr>
            <p:nvPr/>
          </p:nvPicPr>
          <p:blipFill>
            <a:blip r:embed="rId2"/>
            <a:stretch>
              <a:fillRect/>
            </a:stretch>
          </p:blipFill>
          <p:spPr>
            <a:xfrm>
              <a:off x="422287" y="5874026"/>
              <a:ext cx="239251" cy="437874"/>
            </a:xfrm>
            <a:prstGeom prst="rect">
              <a:avLst/>
            </a:prstGeom>
          </p:spPr>
        </p:pic>
        <p:pic>
          <p:nvPicPr>
            <p:cNvPr id="40" name="Picture 39">
              <a:extLst>
                <a:ext uri="{FF2B5EF4-FFF2-40B4-BE49-F238E27FC236}">
                  <a16:creationId xmlns:a16="http://schemas.microsoft.com/office/drawing/2014/main" id="{9A7C1630-D6DF-4F09-A0AD-38EDA048D3FB}"/>
                </a:ext>
              </a:extLst>
            </p:cNvPr>
            <p:cNvPicPr>
              <a:picLocks noChangeAspect="1"/>
            </p:cNvPicPr>
            <p:nvPr/>
          </p:nvPicPr>
          <p:blipFill>
            <a:blip r:embed="rId2"/>
            <a:stretch>
              <a:fillRect/>
            </a:stretch>
          </p:blipFill>
          <p:spPr>
            <a:xfrm>
              <a:off x="699871" y="5867676"/>
              <a:ext cx="239251" cy="437874"/>
            </a:xfrm>
            <a:prstGeom prst="rect">
              <a:avLst/>
            </a:prstGeom>
          </p:spPr>
        </p:pic>
      </p:grpSp>
      <p:sp>
        <p:nvSpPr>
          <p:cNvPr id="4" name="TextBox 3">
            <a:extLst>
              <a:ext uri="{FF2B5EF4-FFF2-40B4-BE49-F238E27FC236}">
                <a16:creationId xmlns:a16="http://schemas.microsoft.com/office/drawing/2014/main" id="{2DBA2D4B-7C2B-4E3C-B99C-02E5123AE31E}"/>
              </a:ext>
            </a:extLst>
          </p:cNvPr>
          <p:cNvSpPr txBox="1"/>
          <p:nvPr/>
        </p:nvSpPr>
        <p:spPr>
          <a:xfrm>
            <a:off x="546101" y="1249263"/>
            <a:ext cx="3627070" cy="646331"/>
          </a:xfrm>
          <a:prstGeom prst="rect">
            <a:avLst/>
          </a:prstGeom>
          <a:noFill/>
        </p:spPr>
        <p:txBody>
          <a:bodyPr wrap="square" rtlCol="0">
            <a:spAutoFit/>
          </a:bodyPr>
          <a:lstStyle/>
          <a:p>
            <a:pPr algn="ctr"/>
            <a:r>
              <a:rPr lang="en-US" sz="3600" b="1" dirty="0"/>
              <a:t>Tools</a:t>
            </a:r>
          </a:p>
        </p:txBody>
      </p:sp>
      <p:sp>
        <p:nvSpPr>
          <p:cNvPr id="15" name="TextBox 14">
            <a:extLst>
              <a:ext uri="{FF2B5EF4-FFF2-40B4-BE49-F238E27FC236}">
                <a16:creationId xmlns:a16="http://schemas.microsoft.com/office/drawing/2014/main" id="{9AB0732B-B5BA-4EE2-9633-10FCAA4E35A3}"/>
              </a:ext>
            </a:extLst>
          </p:cNvPr>
          <p:cNvSpPr txBox="1"/>
          <p:nvPr/>
        </p:nvSpPr>
        <p:spPr>
          <a:xfrm>
            <a:off x="571327" y="2032000"/>
            <a:ext cx="3594273" cy="3477875"/>
          </a:xfrm>
          <a:prstGeom prst="rect">
            <a:avLst/>
          </a:prstGeom>
          <a:noFill/>
        </p:spPr>
        <p:txBody>
          <a:bodyPr wrap="square" rtlCol="0">
            <a:spAutoFit/>
          </a:bodyPr>
          <a:lstStyle/>
          <a:p>
            <a:pPr marL="228600" indent="-228600">
              <a:lnSpc>
                <a:spcPct val="200000"/>
              </a:lnSpc>
              <a:buClr>
                <a:srgbClr val="05286B"/>
              </a:buClr>
              <a:buSzPct val="150000"/>
              <a:buFont typeface="Roboto" panose="02000000000000000000" pitchFamily="2" charset="0"/>
              <a:buChar char="›"/>
            </a:pPr>
            <a:r>
              <a:rPr lang="en-US" sz="2200" dirty="0"/>
              <a:t>Web Scrapers</a:t>
            </a:r>
          </a:p>
          <a:p>
            <a:pPr marL="228600" indent="-228600">
              <a:lnSpc>
                <a:spcPct val="200000"/>
              </a:lnSpc>
              <a:buClr>
                <a:srgbClr val="05286B"/>
              </a:buClr>
              <a:buSzPct val="150000"/>
              <a:buFont typeface="Roboto" panose="02000000000000000000" pitchFamily="2" charset="0"/>
              <a:buChar char="›"/>
            </a:pPr>
            <a:r>
              <a:rPr lang="en-US" sz="2200" dirty="0"/>
              <a:t>Document Ingest</a:t>
            </a:r>
          </a:p>
          <a:p>
            <a:pPr marL="228600" indent="-228600">
              <a:lnSpc>
                <a:spcPct val="200000"/>
              </a:lnSpc>
              <a:buClr>
                <a:srgbClr val="05286B"/>
              </a:buClr>
              <a:buSzPct val="150000"/>
              <a:buFont typeface="Roboto" panose="02000000000000000000" pitchFamily="2" charset="0"/>
              <a:buChar char="›"/>
            </a:pPr>
            <a:r>
              <a:rPr lang="en-US" sz="2200" dirty="0"/>
              <a:t>Visualizations</a:t>
            </a:r>
          </a:p>
          <a:p>
            <a:pPr marL="228600" indent="-228600">
              <a:lnSpc>
                <a:spcPct val="200000"/>
              </a:lnSpc>
              <a:buClr>
                <a:srgbClr val="05286B"/>
              </a:buClr>
              <a:buSzPct val="150000"/>
              <a:buFont typeface="Roboto" panose="02000000000000000000" pitchFamily="2" charset="0"/>
              <a:buChar char="›"/>
            </a:pPr>
            <a:r>
              <a:rPr lang="en-US" sz="2200" dirty="0"/>
              <a:t>Machine Learning </a:t>
            </a:r>
          </a:p>
          <a:p>
            <a:pPr marL="228600" indent="-228600">
              <a:lnSpc>
                <a:spcPct val="200000"/>
              </a:lnSpc>
              <a:buClr>
                <a:srgbClr val="05286B"/>
              </a:buClr>
              <a:buSzPct val="150000"/>
              <a:buFont typeface="Roboto" panose="02000000000000000000" pitchFamily="2" charset="0"/>
              <a:buChar char="›"/>
            </a:pPr>
            <a:r>
              <a:rPr lang="en-US" sz="2200" dirty="0"/>
              <a:t>Featurization</a:t>
            </a:r>
          </a:p>
        </p:txBody>
      </p:sp>
      <p:grpSp>
        <p:nvGrpSpPr>
          <p:cNvPr id="63" name="Group 62">
            <a:extLst>
              <a:ext uri="{FF2B5EF4-FFF2-40B4-BE49-F238E27FC236}">
                <a16:creationId xmlns:a16="http://schemas.microsoft.com/office/drawing/2014/main" id="{E27A3A87-2653-4391-BC94-D4C27BC1CE38}"/>
              </a:ext>
            </a:extLst>
          </p:cNvPr>
          <p:cNvGrpSpPr/>
          <p:nvPr/>
        </p:nvGrpSpPr>
        <p:grpSpPr>
          <a:xfrm>
            <a:off x="2748493" y="2246674"/>
            <a:ext cx="516835" cy="444224"/>
            <a:chOff x="422287" y="5867676"/>
            <a:chExt cx="516835" cy="444224"/>
          </a:xfrm>
        </p:grpSpPr>
        <p:pic>
          <p:nvPicPr>
            <p:cNvPr id="64" name="Picture 63">
              <a:extLst>
                <a:ext uri="{FF2B5EF4-FFF2-40B4-BE49-F238E27FC236}">
                  <a16:creationId xmlns:a16="http://schemas.microsoft.com/office/drawing/2014/main" id="{03F4DBA3-DD68-46EB-B9F8-F53FD7FA40AD}"/>
                </a:ext>
              </a:extLst>
            </p:cNvPr>
            <p:cNvPicPr>
              <a:picLocks noChangeAspect="1"/>
            </p:cNvPicPr>
            <p:nvPr/>
          </p:nvPicPr>
          <p:blipFill>
            <a:blip r:embed="rId2"/>
            <a:stretch>
              <a:fillRect/>
            </a:stretch>
          </p:blipFill>
          <p:spPr>
            <a:xfrm>
              <a:off x="422287" y="5874026"/>
              <a:ext cx="239251" cy="437874"/>
            </a:xfrm>
            <a:prstGeom prst="rect">
              <a:avLst/>
            </a:prstGeom>
          </p:spPr>
        </p:pic>
        <p:pic>
          <p:nvPicPr>
            <p:cNvPr id="65" name="Picture 64">
              <a:extLst>
                <a:ext uri="{FF2B5EF4-FFF2-40B4-BE49-F238E27FC236}">
                  <a16:creationId xmlns:a16="http://schemas.microsoft.com/office/drawing/2014/main" id="{AC5BDD25-4A32-4225-9026-BCF744CB3679}"/>
                </a:ext>
              </a:extLst>
            </p:cNvPr>
            <p:cNvPicPr>
              <a:picLocks noChangeAspect="1"/>
            </p:cNvPicPr>
            <p:nvPr/>
          </p:nvPicPr>
          <p:blipFill>
            <a:blip r:embed="rId2"/>
            <a:stretch>
              <a:fillRect/>
            </a:stretch>
          </p:blipFill>
          <p:spPr>
            <a:xfrm>
              <a:off x="699871" y="5867676"/>
              <a:ext cx="239251" cy="437874"/>
            </a:xfrm>
            <a:prstGeom prst="rect">
              <a:avLst/>
            </a:prstGeom>
          </p:spPr>
        </p:pic>
      </p:grpSp>
      <p:grpSp>
        <p:nvGrpSpPr>
          <p:cNvPr id="66" name="Group 65">
            <a:extLst>
              <a:ext uri="{FF2B5EF4-FFF2-40B4-BE49-F238E27FC236}">
                <a16:creationId xmlns:a16="http://schemas.microsoft.com/office/drawing/2014/main" id="{6F2E4988-0235-4C4C-9A2F-3D8B128F62BD}"/>
              </a:ext>
            </a:extLst>
          </p:cNvPr>
          <p:cNvGrpSpPr/>
          <p:nvPr/>
        </p:nvGrpSpPr>
        <p:grpSpPr>
          <a:xfrm>
            <a:off x="3120302" y="2927645"/>
            <a:ext cx="516835" cy="444224"/>
            <a:chOff x="422287" y="5867676"/>
            <a:chExt cx="516835" cy="444224"/>
          </a:xfrm>
        </p:grpSpPr>
        <p:pic>
          <p:nvPicPr>
            <p:cNvPr id="67" name="Picture 66">
              <a:extLst>
                <a:ext uri="{FF2B5EF4-FFF2-40B4-BE49-F238E27FC236}">
                  <a16:creationId xmlns:a16="http://schemas.microsoft.com/office/drawing/2014/main" id="{44D46C24-CDAA-4D32-9715-10E69035674E}"/>
                </a:ext>
              </a:extLst>
            </p:cNvPr>
            <p:cNvPicPr>
              <a:picLocks noChangeAspect="1"/>
            </p:cNvPicPr>
            <p:nvPr/>
          </p:nvPicPr>
          <p:blipFill>
            <a:blip r:embed="rId2"/>
            <a:stretch>
              <a:fillRect/>
            </a:stretch>
          </p:blipFill>
          <p:spPr>
            <a:xfrm>
              <a:off x="422287" y="5874026"/>
              <a:ext cx="239251" cy="437874"/>
            </a:xfrm>
            <a:prstGeom prst="rect">
              <a:avLst/>
            </a:prstGeom>
          </p:spPr>
        </p:pic>
        <p:pic>
          <p:nvPicPr>
            <p:cNvPr id="68" name="Picture 67">
              <a:extLst>
                <a:ext uri="{FF2B5EF4-FFF2-40B4-BE49-F238E27FC236}">
                  <a16:creationId xmlns:a16="http://schemas.microsoft.com/office/drawing/2014/main" id="{C1154B74-875C-4A8F-B857-E8BF22158A83}"/>
                </a:ext>
              </a:extLst>
            </p:cNvPr>
            <p:cNvPicPr>
              <a:picLocks noChangeAspect="1"/>
            </p:cNvPicPr>
            <p:nvPr/>
          </p:nvPicPr>
          <p:blipFill>
            <a:blip r:embed="rId2"/>
            <a:stretch>
              <a:fillRect/>
            </a:stretch>
          </p:blipFill>
          <p:spPr>
            <a:xfrm>
              <a:off x="699871" y="5867676"/>
              <a:ext cx="239251" cy="437874"/>
            </a:xfrm>
            <a:prstGeom prst="rect">
              <a:avLst/>
            </a:prstGeom>
          </p:spPr>
        </p:pic>
      </p:grpSp>
      <p:grpSp>
        <p:nvGrpSpPr>
          <p:cNvPr id="69" name="Group 68">
            <a:extLst>
              <a:ext uri="{FF2B5EF4-FFF2-40B4-BE49-F238E27FC236}">
                <a16:creationId xmlns:a16="http://schemas.microsoft.com/office/drawing/2014/main" id="{3E185B5C-C65E-4F07-971F-AF8A6473DF4D}"/>
              </a:ext>
            </a:extLst>
          </p:cNvPr>
          <p:cNvGrpSpPr/>
          <p:nvPr/>
        </p:nvGrpSpPr>
        <p:grpSpPr>
          <a:xfrm>
            <a:off x="2695483" y="3595947"/>
            <a:ext cx="516835" cy="444224"/>
            <a:chOff x="422287" y="5867676"/>
            <a:chExt cx="516835" cy="444224"/>
          </a:xfrm>
        </p:grpSpPr>
        <p:pic>
          <p:nvPicPr>
            <p:cNvPr id="70" name="Picture 69">
              <a:extLst>
                <a:ext uri="{FF2B5EF4-FFF2-40B4-BE49-F238E27FC236}">
                  <a16:creationId xmlns:a16="http://schemas.microsoft.com/office/drawing/2014/main" id="{DB453A8A-322F-4BB0-81AD-BEF52BAD6CFB}"/>
                </a:ext>
              </a:extLst>
            </p:cNvPr>
            <p:cNvPicPr>
              <a:picLocks noChangeAspect="1"/>
            </p:cNvPicPr>
            <p:nvPr/>
          </p:nvPicPr>
          <p:blipFill>
            <a:blip r:embed="rId2"/>
            <a:stretch>
              <a:fillRect/>
            </a:stretch>
          </p:blipFill>
          <p:spPr>
            <a:xfrm>
              <a:off x="422287" y="5874026"/>
              <a:ext cx="239251" cy="437874"/>
            </a:xfrm>
            <a:prstGeom prst="rect">
              <a:avLst/>
            </a:prstGeom>
          </p:spPr>
        </p:pic>
        <p:pic>
          <p:nvPicPr>
            <p:cNvPr id="71" name="Picture 70">
              <a:extLst>
                <a:ext uri="{FF2B5EF4-FFF2-40B4-BE49-F238E27FC236}">
                  <a16:creationId xmlns:a16="http://schemas.microsoft.com/office/drawing/2014/main" id="{C02F42A8-8DFD-4283-9ACB-D438BC533791}"/>
                </a:ext>
              </a:extLst>
            </p:cNvPr>
            <p:cNvPicPr>
              <a:picLocks noChangeAspect="1"/>
            </p:cNvPicPr>
            <p:nvPr/>
          </p:nvPicPr>
          <p:blipFill>
            <a:blip r:embed="rId2"/>
            <a:stretch>
              <a:fillRect/>
            </a:stretch>
          </p:blipFill>
          <p:spPr>
            <a:xfrm>
              <a:off x="699871" y="5867676"/>
              <a:ext cx="239251" cy="437874"/>
            </a:xfrm>
            <a:prstGeom prst="rect">
              <a:avLst/>
            </a:prstGeom>
          </p:spPr>
        </p:pic>
      </p:grpSp>
      <p:pic>
        <p:nvPicPr>
          <p:cNvPr id="72" name="Picture 71">
            <a:extLst>
              <a:ext uri="{FF2B5EF4-FFF2-40B4-BE49-F238E27FC236}">
                <a16:creationId xmlns:a16="http://schemas.microsoft.com/office/drawing/2014/main" id="{DFF9D008-CA74-4F99-9A84-CF5A8F865623}"/>
              </a:ext>
            </a:extLst>
          </p:cNvPr>
          <p:cNvPicPr>
            <a:picLocks noChangeAspect="1"/>
          </p:cNvPicPr>
          <p:nvPr/>
        </p:nvPicPr>
        <p:blipFill>
          <a:blip r:embed="rId2"/>
          <a:stretch>
            <a:fillRect/>
          </a:stretch>
        </p:blipFill>
        <p:spPr>
          <a:xfrm>
            <a:off x="3265328" y="4274372"/>
            <a:ext cx="239251" cy="437874"/>
          </a:xfrm>
          <a:prstGeom prst="rect">
            <a:avLst/>
          </a:prstGeom>
        </p:spPr>
      </p:pic>
      <p:pic>
        <p:nvPicPr>
          <p:cNvPr id="73" name="Picture 72">
            <a:extLst>
              <a:ext uri="{FF2B5EF4-FFF2-40B4-BE49-F238E27FC236}">
                <a16:creationId xmlns:a16="http://schemas.microsoft.com/office/drawing/2014/main" id="{A3887E20-BEDB-408F-9ACF-0BEEFD3EAB71}"/>
              </a:ext>
            </a:extLst>
          </p:cNvPr>
          <p:cNvPicPr>
            <a:picLocks noChangeAspect="1"/>
          </p:cNvPicPr>
          <p:nvPr/>
        </p:nvPicPr>
        <p:blipFill>
          <a:blip r:embed="rId2"/>
          <a:stretch>
            <a:fillRect/>
          </a:stretch>
        </p:blipFill>
        <p:spPr>
          <a:xfrm>
            <a:off x="3296423" y="4927168"/>
            <a:ext cx="239251" cy="437874"/>
          </a:xfrm>
          <a:prstGeom prst="rect">
            <a:avLst/>
          </a:prstGeom>
        </p:spPr>
      </p:pic>
      <p:sp>
        <p:nvSpPr>
          <p:cNvPr id="10" name="TextBox 9">
            <a:extLst>
              <a:ext uri="{FF2B5EF4-FFF2-40B4-BE49-F238E27FC236}">
                <a16:creationId xmlns:a16="http://schemas.microsoft.com/office/drawing/2014/main" id="{37B46103-4A1E-46AF-897E-7FED853B3208}"/>
              </a:ext>
            </a:extLst>
          </p:cNvPr>
          <p:cNvSpPr txBox="1"/>
          <p:nvPr/>
        </p:nvSpPr>
        <p:spPr>
          <a:xfrm>
            <a:off x="8044231" y="1256516"/>
            <a:ext cx="3619500" cy="646331"/>
          </a:xfrm>
          <a:prstGeom prst="rect">
            <a:avLst/>
          </a:prstGeom>
          <a:noFill/>
        </p:spPr>
        <p:txBody>
          <a:bodyPr wrap="square" rtlCol="0">
            <a:spAutoFit/>
          </a:bodyPr>
          <a:lstStyle/>
          <a:p>
            <a:pPr algn="ctr"/>
            <a:r>
              <a:rPr lang="en-US" sz="3600" b="1" dirty="0"/>
              <a:t>Platform</a:t>
            </a:r>
          </a:p>
        </p:txBody>
      </p:sp>
      <p:sp>
        <p:nvSpPr>
          <p:cNvPr id="12" name="TextBox 11">
            <a:extLst>
              <a:ext uri="{FF2B5EF4-FFF2-40B4-BE49-F238E27FC236}">
                <a16:creationId xmlns:a16="http://schemas.microsoft.com/office/drawing/2014/main" id="{79285921-E2F1-46CB-8A39-9B8E8CF6A2DF}"/>
              </a:ext>
            </a:extLst>
          </p:cNvPr>
          <p:cNvSpPr txBox="1"/>
          <p:nvPr/>
        </p:nvSpPr>
        <p:spPr>
          <a:xfrm>
            <a:off x="8031531" y="2027297"/>
            <a:ext cx="3632200" cy="3372783"/>
          </a:xfrm>
          <a:prstGeom prst="rect">
            <a:avLst/>
          </a:prstGeom>
          <a:noFill/>
        </p:spPr>
        <p:txBody>
          <a:bodyPr wrap="square" rtlCol="0">
            <a:spAutoFit/>
          </a:bodyPr>
          <a:lstStyle/>
          <a:p>
            <a:pPr marL="228600" indent="-228600">
              <a:lnSpc>
                <a:spcPct val="200000"/>
              </a:lnSpc>
              <a:buClr>
                <a:srgbClr val="05286B"/>
              </a:buClr>
              <a:buSzPct val="150000"/>
              <a:buFont typeface="Roboto" panose="02000000000000000000" pitchFamily="2" charset="0"/>
              <a:buChar char="›"/>
            </a:pPr>
            <a:r>
              <a:rPr lang="en-US" sz="2200" dirty="0"/>
              <a:t>Data Storage/Security</a:t>
            </a:r>
          </a:p>
          <a:p>
            <a:pPr marL="228600" indent="-228600">
              <a:lnSpc>
                <a:spcPct val="200000"/>
              </a:lnSpc>
              <a:buClr>
                <a:srgbClr val="05286B"/>
              </a:buClr>
              <a:buSzPct val="150000"/>
              <a:buFont typeface="Roboto" panose="02000000000000000000" pitchFamily="2" charset="0"/>
              <a:buChar char="›"/>
            </a:pPr>
            <a:r>
              <a:rPr lang="en-US" sz="2200" dirty="0"/>
              <a:t>Knowledge Graphs</a:t>
            </a:r>
          </a:p>
          <a:p>
            <a:pPr marL="228600" indent="-228600">
              <a:lnSpc>
                <a:spcPct val="200000"/>
              </a:lnSpc>
              <a:buClr>
                <a:srgbClr val="05286B"/>
              </a:buClr>
              <a:buSzPct val="150000"/>
              <a:buFont typeface="Roboto" panose="02000000000000000000" pitchFamily="2" charset="0"/>
              <a:buChar char="›"/>
            </a:pPr>
            <a:r>
              <a:rPr lang="en-US" sz="2200" dirty="0"/>
              <a:t>Messaging</a:t>
            </a:r>
          </a:p>
          <a:p>
            <a:pPr marL="228600" indent="-228600">
              <a:lnSpc>
                <a:spcPct val="200000"/>
              </a:lnSpc>
              <a:buClr>
                <a:srgbClr val="05286B"/>
              </a:buClr>
              <a:buSzPct val="150000"/>
              <a:buFont typeface="Roboto" panose="02000000000000000000" pitchFamily="2" charset="0"/>
              <a:buChar char="›"/>
            </a:pPr>
            <a:r>
              <a:rPr lang="en-US" sz="2200" dirty="0"/>
              <a:t>Tool Workshop</a:t>
            </a:r>
          </a:p>
          <a:p>
            <a:pPr marL="228600" indent="-228600">
              <a:lnSpc>
                <a:spcPct val="200000"/>
              </a:lnSpc>
              <a:buClr>
                <a:srgbClr val="05286B"/>
              </a:buClr>
              <a:buSzPct val="150000"/>
              <a:buFont typeface="Roboto" panose="02000000000000000000" pitchFamily="2" charset="0"/>
              <a:buChar char="›"/>
            </a:pPr>
            <a:r>
              <a:rPr lang="en-US" sz="2200" dirty="0"/>
              <a:t>User load capacity</a:t>
            </a:r>
          </a:p>
        </p:txBody>
      </p:sp>
      <p:grpSp>
        <p:nvGrpSpPr>
          <p:cNvPr id="31" name="Group 30">
            <a:extLst>
              <a:ext uri="{FF2B5EF4-FFF2-40B4-BE49-F238E27FC236}">
                <a16:creationId xmlns:a16="http://schemas.microsoft.com/office/drawing/2014/main" id="{3ED1A869-BC28-4ED2-BD64-E54223B9FB9F}"/>
              </a:ext>
            </a:extLst>
          </p:cNvPr>
          <p:cNvGrpSpPr/>
          <p:nvPr/>
        </p:nvGrpSpPr>
        <p:grpSpPr>
          <a:xfrm>
            <a:off x="10276647" y="4268757"/>
            <a:ext cx="1066444" cy="444224"/>
            <a:chOff x="2813629" y="5867676"/>
            <a:chExt cx="1066444" cy="444224"/>
          </a:xfrm>
        </p:grpSpPr>
        <p:pic>
          <p:nvPicPr>
            <p:cNvPr id="18" name="Picture 17">
              <a:extLst>
                <a:ext uri="{FF2B5EF4-FFF2-40B4-BE49-F238E27FC236}">
                  <a16:creationId xmlns:a16="http://schemas.microsoft.com/office/drawing/2014/main" id="{53059589-05B1-4D7B-9661-976B058533E8}"/>
                </a:ext>
              </a:extLst>
            </p:cNvPr>
            <p:cNvPicPr>
              <a:picLocks noChangeAspect="1"/>
            </p:cNvPicPr>
            <p:nvPr/>
          </p:nvPicPr>
          <p:blipFill>
            <a:blip r:embed="rId2"/>
            <a:stretch>
              <a:fillRect/>
            </a:stretch>
          </p:blipFill>
          <p:spPr>
            <a:xfrm>
              <a:off x="2813629" y="5874026"/>
              <a:ext cx="239251" cy="437874"/>
            </a:xfrm>
            <a:prstGeom prst="rect">
              <a:avLst/>
            </a:prstGeom>
          </p:spPr>
        </p:pic>
        <p:pic>
          <p:nvPicPr>
            <p:cNvPr id="19" name="Picture 18">
              <a:extLst>
                <a:ext uri="{FF2B5EF4-FFF2-40B4-BE49-F238E27FC236}">
                  <a16:creationId xmlns:a16="http://schemas.microsoft.com/office/drawing/2014/main" id="{EF3CD6F3-83CF-4736-892B-4FE48DFDE04B}"/>
                </a:ext>
              </a:extLst>
            </p:cNvPr>
            <p:cNvPicPr>
              <a:picLocks noChangeAspect="1"/>
            </p:cNvPicPr>
            <p:nvPr/>
          </p:nvPicPr>
          <p:blipFill>
            <a:blip r:embed="rId2"/>
            <a:stretch>
              <a:fillRect/>
            </a:stretch>
          </p:blipFill>
          <p:spPr>
            <a:xfrm>
              <a:off x="3091213" y="5867676"/>
              <a:ext cx="239251" cy="437874"/>
            </a:xfrm>
            <a:prstGeom prst="rect">
              <a:avLst/>
            </a:prstGeom>
          </p:spPr>
        </p:pic>
        <p:pic>
          <p:nvPicPr>
            <p:cNvPr id="20" name="Picture 19">
              <a:extLst>
                <a:ext uri="{FF2B5EF4-FFF2-40B4-BE49-F238E27FC236}">
                  <a16:creationId xmlns:a16="http://schemas.microsoft.com/office/drawing/2014/main" id="{F93CBD4B-CECB-45E8-AD79-5C030DF0EC48}"/>
                </a:ext>
              </a:extLst>
            </p:cNvPr>
            <p:cNvPicPr>
              <a:picLocks noChangeAspect="1"/>
            </p:cNvPicPr>
            <p:nvPr/>
          </p:nvPicPr>
          <p:blipFill>
            <a:blip r:embed="rId2"/>
            <a:stretch>
              <a:fillRect/>
            </a:stretch>
          </p:blipFill>
          <p:spPr>
            <a:xfrm>
              <a:off x="3368797" y="5874026"/>
              <a:ext cx="239251" cy="437874"/>
            </a:xfrm>
            <a:prstGeom prst="rect">
              <a:avLst/>
            </a:prstGeom>
          </p:spPr>
        </p:pic>
        <p:pic>
          <p:nvPicPr>
            <p:cNvPr id="21" name="Picture 20">
              <a:extLst>
                <a:ext uri="{FF2B5EF4-FFF2-40B4-BE49-F238E27FC236}">
                  <a16:creationId xmlns:a16="http://schemas.microsoft.com/office/drawing/2014/main" id="{6A6DA5C5-698F-4F1C-9AA9-B833FC5B6F57}"/>
                </a:ext>
              </a:extLst>
            </p:cNvPr>
            <p:cNvPicPr>
              <a:picLocks noChangeAspect="1"/>
            </p:cNvPicPr>
            <p:nvPr/>
          </p:nvPicPr>
          <p:blipFill>
            <a:blip r:embed="rId2"/>
            <a:stretch>
              <a:fillRect/>
            </a:stretch>
          </p:blipFill>
          <p:spPr>
            <a:xfrm>
              <a:off x="3640822" y="5874026"/>
              <a:ext cx="239251" cy="437874"/>
            </a:xfrm>
            <a:prstGeom prst="rect">
              <a:avLst/>
            </a:prstGeom>
          </p:spPr>
        </p:pic>
      </p:grpSp>
      <p:grpSp>
        <p:nvGrpSpPr>
          <p:cNvPr id="41" name="Group 40">
            <a:extLst>
              <a:ext uri="{FF2B5EF4-FFF2-40B4-BE49-F238E27FC236}">
                <a16:creationId xmlns:a16="http://schemas.microsoft.com/office/drawing/2014/main" id="{7A9D9A0D-C3A2-4A7F-97C9-A597BCDD02C5}"/>
              </a:ext>
            </a:extLst>
          </p:cNvPr>
          <p:cNvGrpSpPr/>
          <p:nvPr/>
        </p:nvGrpSpPr>
        <p:grpSpPr>
          <a:xfrm>
            <a:off x="10826255" y="2921000"/>
            <a:ext cx="794419" cy="444224"/>
            <a:chOff x="1426744" y="5861326"/>
            <a:chExt cx="794419" cy="444224"/>
          </a:xfrm>
        </p:grpSpPr>
        <p:pic>
          <p:nvPicPr>
            <p:cNvPr id="42" name="Picture 41">
              <a:extLst>
                <a:ext uri="{FF2B5EF4-FFF2-40B4-BE49-F238E27FC236}">
                  <a16:creationId xmlns:a16="http://schemas.microsoft.com/office/drawing/2014/main" id="{E906A129-6FDA-42F9-91F5-A8F2025D8BF2}"/>
                </a:ext>
              </a:extLst>
            </p:cNvPr>
            <p:cNvPicPr>
              <a:picLocks noChangeAspect="1"/>
            </p:cNvPicPr>
            <p:nvPr/>
          </p:nvPicPr>
          <p:blipFill>
            <a:blip r:embed="rId2"/>
            <a:stretch>
              <a:fillRect/>
            </a:stretch>
          </p:blipFill>
          <p:spPr>
            <a:xfrm>
              <a:off x="1426744" y="5867676"/>
              <a:ext cx="239251" cy="437874"/>
            </a:xfrm>
            <a:prstGeom prst="rect">
              <a:avLst/>
            </a:prstGeom>
          </p:spPr>
        </p:pic>
        <p:pic>
          <p:nvPicPr>
            <p:cNvPr id="43" name="Picture 42">
              <a:extLst>
                <a:ext uri="{FF2B5EF4-FFF2-40B4-BE49-F238E27FC236}">
                  <a16:creationId xmlns:a16="http://schemas.microsoft.com/office/drawing/2014/main" id="{3E81B696-AF9F-4673-AF6F-72D37D55DFDC}"/>
                </a:ext>
              </a:extLst>
            </p:cNvPr>
            <p:cNvPicPr>
              <a:picLocks noChangeAspect="1"/>
            </p:cNvPicPr>
            <p:nvPr/>
          </p:nvPicPr>
          <p:blipFill>
            <a:blip r:embed="rId2"/>
            <a:stretch>
              <a:fillRect/>
            </a:stretch>
          </p:blipFill>
          <p:spPr>
            <a:xfrm>
              <a:off x="1704328" y="5861326"/>
              <a:ext cx="239251" cy="437874"/>
            </a:xfrm>
            <a:prstGeom prst="rect">
              <a:avLst/>
            </a:prstGeom>
          </p:spPr>
        </p:pic>
        <p:pic>
          <p:nvPicPr>
            <p:cNvPr id="44" name="Picture 43">
              <a:extLst>
                <a:ext uri="{FF2B5EF4-FFF2-40B4-BE49-F238E27FC236}">
                  <a16:creationId xmlns:a16="http://schemas.microsoft.com/office/drawing/2014/main" id="{F4158EEF-742A-4ED7-8984-91A921D2D377}"/>
                </a:ext>
              </a:extLst>
            </p:cNvPr>
            <p:cNvPicPr>
              <a:picLocks noChangeAspect="1"/>
            </p:cNvPicPr>
            <p:nvPr/>
          </p:nvPicPr>
          <p:blipFill>
            <a:blip r:embed="rId2"/>
            <a:stretch>
              <a:fillRect/>
            </a:stretch>
          </p:blipFill>
          <p:spPr>
            <a:xfrm>
              <a:off x="1981912" y="5867676"/>
              <a:ext cx="239251" cy="437874"/>
            </a:xfrm>
            <a:prstGeom prst="rect">
              <a:avLst/>
            </a:prstGeom>
          </p:spPr>
        </p:pic>
      </p:grpSp>
      <p:grpSp>
        <p:nvGrpSpPr>
          <p:cNvPr id="51" name="Group 50">
            <a:extLst>
              <a:ext uri="{FF2B5EF4-FFF2-40B4-BE49-F238E27FC236}">
                <a16:creationId xmlns:a16="http://schemas.microsoft.com/office/drawing/2014/main" id="{E4851447-31F6-4269-89CE-B07792DE02DB}"/>
              </a:ext>
            </a:extLst>
          </p:cNvPr>
          <p:cNvGrpSpPr/>
          <p:nvPr/>
        </p:nvGrpSpPr>
        <p:grpSpPr>
          <a:xfrm>
            <a:off x="9860871" y="3592149"/>
            <a:ext cx="794419" cy="444224"/>
            <a:chOff x="1426744" y="5861326"/>
            <a:chExt cx="794419" cy="444224"/>
          </a:xfrm>
        </p:grpSpPr>
        <p:pic>
          <p:nvPicPr>
            <p:cNvPr id="52" name="Picture 51">
              <a:extLst>
                <a:ext uri="{FF2B5EF4-FFF2-40B4-BE49-F238E27FC236}">
                  <a16:creationId xmlns:a16="http://schemas.microsoft.com/office/drawing/2014/main" id="{430E1692-6D0D-4544-8022-BA9DADE0FABE}"/>
                </a:ext>
              </a:extLst>
            </p:cNvPr>
            <p:cNvPicPr>
              <a:picLocks noChangeAspect="1"/>
            </p:cNvPicPr>
            <p:nvPr/>
          </p:nvPicPr>
          <p:blipFill>
            <a:blip r:embed="rId2"/>
            <a:stretch>
              <a:fillRect/>
            </a:stretch>
          </p:blipFill>
          <p:spPr>
            <a:xfrm>
              <a:off x="1426744" y="5867676"/>
              <a:ext cx="239251" cy="437874"/>
            </a:xfrm>
            <a:prstGeom prst="rect">
              <a:avLst/>
            </a:prstGeom>
          </p:spPr>
        </p:pic>
        <p:pic>
          <p:nvPicPr>
            <p:cNvPr id="53" name="Picture 52">
              <a:extLst>
                <a:ext uri="{FF2B5EF4-FFF2-40B4-BE49-F238E27FC236}">
                  <a16:creationId xmlns:a16="http://schemas.microsoft.com/office/drawing/2014/main" id="{D9229630-81FD-4BBD-824D-37DFF4A9A2ED}"/>
                </a:ext>
              </a:extLst>
            </p:cNvPr>
            <p:cNvPicPr>
              <a:picLocks noChangeAspect="1"/>
            </p:cNvPicPr>
            <p:nvPr/>
          </p:nvPicPr>
          <p:blipFill>
            <a:blip r:embed="rId2"/>
            <a:stretch>
              <a:fillRect/>
            </a:stretch>
          </p:blipFill>
          <p:spPr>
            <a:xfrm>
              <a:off x="1704328" y="5861326"/>
              <a:ext cx="239251" cy="437874"/>
            </a:xfrm>
            <a:prstGeom prst="rect">
              <a:avLst/>
            </a:prstGeom>
          </p:spPr>
        </p:pic>
        <p:pic>
          <p:nvPicPr>
            <p:cNvPr id="54" name="Picture 53">
              <a:extLst>
                <a:ext uri="{FF2B5EF4-FFF2-40B4-BE49-F238E27FC236}">
                  <a16:creationId xmlns:a16="http://schemas.microsoft.com/office/drawing/2014/main" id="{56D6AEE5-36EB-48C2-B04A-3E53A88E6E28}"/>
                </a:ext>
              </a:extLst>
            </p:cNvPr>
            <p:cNvPicPr>
              <a:picLocks noChangeAspect="1"/>
            </p:cNvPicPr>
            <p:nvPr/>
          </p:nvPicPr>
          <p:blipFill>
            <a:blip r:embed="rId2"/>
            <a:stretch>
              <a:fillRect/>
            </a:stretch>
          </p:blipFill>
          <p:spPr>
            <a:xfrm>
              <a:off x="1981912" y="5867676"/>
              <a:ext cx="239251" cy="437874"/>
            </a:xfrm>
            <a:prstGeom prst="rect">
              <a:avLst/>
            </a:prstGeom>
          </p:spPr>
        </p:pic>
      </p:grpSp>
      <p:grpSp>
        <p:nvGrpSpPr>
          <p:cNvPr id="55" name="Group 54">
            <a:extLst>
              <a:ext uri="{FF2B5EF4-FFF2-40B4-BE49-F238E27FC236}">
                <a16:creationId xmlns:a16="http://schemas.microsoft.com/office/drawing/2014/main" id="{EDA3E3BD-0897-46BF-829F-6C8533198C92}"/>
              </a:ext>
            </a:extLst>
          </p:cNvPr>
          <p:cNvGrpSpPr/>
          <p:nvPr/>
        </p:nvGrpSpPr>
        <p:grpSpPr>
          <a:xfrm>
            <a:off x="10706631" y="4918566"/>
            <a:ext cx="516835" cy="444224"/>
            <a:chOff x="422287" y="5867676"/>
            <a:chExt cx="516835" cy="444224"/>
          </a:xfrm>
        </p:grpSpPr>
        <p:pic>
          <p:nvPicPr>
            <p:cNvPr id="56" name="Picture 55">
              <a:extLst>
                <a:ext uri="{FF2B5EF4-FFF2-40B4-BE49-F238E27FC236}">
                  <a16:creationId xmlns:a16="http://schemas.microsoft.com/office/drawing/2014/main" id="{CEBA10FC-15E9-4253-8EEA-40A8797F4820}"/>
                </a:ext>
              </a:extLst>
            </p:cNvPr>
            <p:cNvPicPr>
              <a:picLocks noChangeAspect="1"/>
            </p:cNvPicPr>
            <p:nvPr/>
          </p:nvPicPr>
          <p:blipFill>
            <a:blip r:embed="rId2"/>
            <a:stretch>
              <a:fillRect/>
            </a:stretch>
          </p:blipFill>
          <p:spPr>
            <a:xfrm>
              <a:off x="422287" y="5874026"/>
              <a:ext cx="239251" cy="437874"/>
            </a:xfrm>
            <a:prstGeom prst="rect">
              <a:avLst/>
            </a:prstGeom>
          </p:spPr>
        </p:pic>
        <p:pic>
          <p:nvPicPr>
            <p:cNvPr id="57" name="Picture 56">
              <a:extLst>
                <a:ext uri="{FF2B5EF4-FFF2-40B4-BE49-F238E27FC236}">
                  <a16:creationId xmlns:a16="http://schemas.microsoft.com/office/drawing/2014/main" id="{7E9D09EF-65CC-42EC-9DAB-5DCFD7F8123B}"/>
                </a:ext>
              </a:extLst>
            </p:cNvPr>
            <p:cNvPicPr>
              <a:picLocks noChangeAspect="1"/>
            </p:cNvPicPr>
            <p:nvPr/>
          </p:nvPicPr>
          <p:blipFill>
            <a:blip r:embed="rId2"/>
            <a:stretch>
              <a:fillRect/>
            </a:stretch>
          </p:blipFill>
          <p:spPr>
            <a:xfrm>
              <a:off x="699871" y="5867676"/>
              <a:ext cx="239251" cy="437874"/>
            </a:xfrm>
            <a:prstGeom prst="rect">
              <a:avLst/>
            </a:prstGeom>
          </p:spPr>
        </p:pic>
      </p:grpSp>
      <p:grpSp>
        <p:nvGrpSpPr>
          <p:cNvPr id="79" name="Group 78">
            <a:extLst>
              <a:ext uri="{FF2B5EF4-FFF2-40B4-BE49-F238E27FC236}">
                <a16:creationId xmlns:a16="http://schemas.microsoft.com/office/drawing/2014/main" id="{D9A3700E-E8F9-4C98-947C-883EC63C4C3D}"/>
              </a:ext>
            </a:extLst>
          </p:cNvPr>
          <p:cNvGrpSpPr/>
          <p:nvPr/>
        </p:nvGrpSpPr>
        <p:grpSpPr>
          <a:xfrm>
            <a:off x="11116968" y="2253731"/>
            <a:ext cx="516835" cy="444224"/>
            <a:chOff x="422287" y="5867676"/>
            <a:chExt cx="516835" cy="444224"/>
          </a:xfrm>
        </p:grpSpPr>
        <p:pic>
          <p:nvPicPr>
            <p:cNvPr id="80" name="Picture 79">
              <a:extLst>
                <a:ext uri="{FF2B5EF4-FFF2-40B4-BE49-F238E27FC236}">
                  <a16:creationId xmlns:a16="http://schemas.microsoft.com/office/drawing/2014/main" id="{782C9A99-7AB0-4CB4-9462-3A0844071109}"/>
                </a:ext>
              </a:extLst>
            </p:cNvPr>
            <p:cNvPicPr>
              <a:picLocks noChangeAspect="1"/>
            </p:cNvPicPr>
            <p:nvPr/>
          </p:nvPicPr>
          <p:blipFill>
            <a:blip r:embed="rId2"/>
            <a:stretch>
              <a:fillRect/>
            </a:stretch>
          </p:blipFill>
          <p:spPr>
            <a:xfrm>
              <a:off x="422287" y="5874026"/>
              <a:ext cx="239251" cy="437874"/>
            </a:xfrm>
            <a:prstGeom prst="rect">
              <a:avLst/>
            </a:prstGeom>
          </p:spPr>
        </p:pic>
        <p:pic>
          <p:nvPicPr>
            <p:cNvPr id="81" name="Picture 80">
              <a:extLst>
                <a:ext uri="{FF2B5EF4-FFF2-40B4-BE49-F238E27FC236}">
                  <a16:creationId xmlns:a16="http://schemas.microsoft.com/office/drawing/2014/main" id="{1B24AEC7-BE75-49BE-8F82-1952C1013ABF}"/>
                </a:ext>
              </a:extLst>
            </p:cNvPr>
            <p:cNvPicPr>
              <a:picLocks noChangeAspect="1"/>
            </p:cNvPicPr>
            <p:nvPr/>
          </p:nvPicPr>
          <p:blipFill>
            <a:blip r:embed="rId2"/>
            <a:stretch>
              <a:fillRect/>
            </a:stretch>
          </p:blipFill>
          <p:spPr>
            <a:xfrm>
              <a:off x="699871" y="5867676"/>
              <a:ext cx="239251" cy="437874"/>
            </a:xfrm>
            <a:prstGeom prst="rect">
              <a:avLst/>
            </a:prstGeom>
          </p:spPr>
        </p:pic>
      </p:grpSp>
      <p:sp>
        <p:nvSpPr>
          <p:cNvPr id="85" name="Rectangle 84">
            <a:extLst>
              <a:ext uri="{FF2B5EF4-FFF2-40B4-BE49-F238E27FC236}">
                <a16:creationId xmlns:a16="http://schemas.microsoft.com/office/drawing/2014/main" id="{D103F8F4-3C2F-425F-B21D-8B3BA25D525A}"/>
              </a:ext>
            </a:extLst>
          </p:cNvPr>
          <p:cNvSpPr/>
          <p:nvPr/>
        </p:nvSpPr>
        <p:spPr>
          <a:xfrm>
            <a:off x="546101" y="1905000"/>
            <a:ext cx="3619499" cy="126492"/>
          </a:xfrm>
          <a:prstGeom prst="rect">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86" name="Rectangle 85">
            <a:extLst>
              <a:ext uri="{FF2B5EF4-FFF2-40B4-BE49-F238E27FC236}">
                <a16:creationId xmlns:a16="http://schemas.microsoft.com/office/drawing/2014/main" id="{43B2E40C-0FB9-4E6C-8328-7ADB37AF4B17}"/>
              </a:ext>
            </a:extLst>
          </p:cNvPr>
          <p:cNvSpPr/>
          <p:nvPr/>
        </p:nvSpPr>
        <p:spPr>
          <a:xfrm>
            <a:off x="4279901" y="1909329"/>
            <a:ext cx="3632199" cy="122671"/>
          </a:xfrm>
          <a:prstGeom prst="rect">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87" name="Rectangle 86">
            <a:extLst>
              <a:ext uri="{FF2B5EF4-FFF2-40B4-BE49-F238E27FC236}">
                <a16:creationId xmlns:a16="http://schemas.microsoft.com/office/drawing/2014/main" id="{9E3518B6-CB2F-45E0-B3AA-54B15C2DF9C1}"/>
              </a:ext>
            </a:extLst>
          </p:cNvPr>
          <p:cNvSpPr/>
          <p:nvPr/>
        </p:nvSpPr>
        <p:spPr>
          <a:xfrm>
            <a:off x="8031532" y="1905001"/>
            <a:ext cx="3614368" cy="126492"/>
          </a:xfrm>
          <a:prstGeom prst="rect">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291435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D487-0268-4473-97FD-ABB60FBF1F0A}"/>
              </a:ext>
            </a:extLst>
          </p:cNvPr>
          <p:cNvSpPr>
            <a:spLocks noGrp="1"/>
          </p:cNvSpPr>
          <p:nvPr>
            <p:ph type="title"/>
          </p:nvPr>
        </p:nvSpPr>
        <p:spPr/>
        <p:txBody>
          <a:bodyPr/>
          <a:lstStyle/>
          <a:p>
            <a:r>
              <a:rPr lang="en-US" dirty="0"/>
              <a:t>MPRINT Platform 1.0</a:t>
            </a:r>
          </a:p>
        </p:txBody>
      </p:sp>
      <p:sp>
        <p:nvSpPr>
          <p:cNvPr id="3" name="Date Placeholder 2">
            <a:extLst>
              <a:ext uri="{FF2B5EF4-FFF2-40B4-BE49-F238E27FC236}">
                <a16:creationId xmlns:a16="http://schemas.microsoft.com/office/drawing/2014/main" id="{EE04B687-9EF4-4BC6-8433-E33F8C6CA41C}"/>
              </a:ext>
            </a:extLst>
          </p:cNvPr>
          <p:cNvSpPr>
            <a:spLocks noGrp="1"/>
          </p:cNvSpPr>
          <p:nvPr>
            <p:ph type="dt" sz="half" idx="10"/>
          </p:nvPr>
        </p:nvSpPr>
        <p:spPr/>
        <p:txBody>
          <a:bodyPr/>
          <a:lstStyle/>
          <a:p>
            <a:fld id="{76DF3190-F785-4762-9A9C-D483FA809302}" type="datetime4">
              <a:rPr lang="en-US" smtClean="0"/>
              <a:t>March 11, 2020</a:t>
            </a:fld>
            <a:endParaRPr lang="en-US" dirty="0"/>
          </a:p>
        </p:txBody>
      </p:sp>
      <p:sp>
        <p:nvSpPr>
          <p:cNvPr id="4" name="Slide Number Placeholder 3">
            <a:extLst>
              <a:ext uri="{FF2B5EF4-FFF2-40B4-BE49-F238E27FC236}">
                <a16:creationId xmlns:a16="http://schemas.microsoft.com/office/drawing/2014/main" id="{447169EF-AA3C-4891-9AF5-DBDB84C6684A}"/>
              </a:ext>
            </a:extLst>
          </p:cNvPr>
          <p:cNvSpPr>
            <a:spLocks noGrp="1"/>
          </p:cNvSpPr>
          <p:nvPr>
            <p:ph type="sldNum" sz="quarter" idx="12"/>
          </p:nvPr>
        </p:nvSpPr>
        <p:spPr/>
        <p:txBody>
          <a:bodyPr/>
          <a:lstStyle/>
          <a:p>
            <a:fld id="{58339581-759F-43B7-B47D-47F906F0E294}" type="slidenum">
              <a:rPr lang="en-US" smtClean="0"/>
              <a:pPr/>
              <a:t>3</a:t>
            </a:fld>
            <a:endParaRPr lang="en-US" dirty="0"/>
          </a:p>
        </p:txBody>
      </p:sp>
      <p:pic>
        <p:nvPicPr>
          <p:cNvPr id="8" name="Picture 7"/>
          <p:cNvPicPr>
            <a:picLocks noChangeAspect="1"/>
          </p:cNvPicPr>
          <p:nvPr/>
        </p:nvPicPr>
        <p:blipFill rotWithShape="1">
          <a:blip r:embed="rId3"/>
          <a:srcRect b="15287"/>
          <a:stretch/>
        </p:blipFill>
        <p:spPr>
          <a:xfrm rot="10800000">
            <a:off x="8507339" y="434502"/>
            <a:ext cx="3143324" cy="2762656"/>
          </a:xfrm>
          <a:prstGeom prst="rect">
            <a:avLst/>
          </a:prstGeom>
        </p:spPr>
      </p:pic>
      <p:sp>
        <p:nvSpPr>
          <p:cNvPr id="6" name="Rectangle 5"/>
          <p:cNvSpPr/>
          <p:nvPr/>
        </p:nvSpPr>
        <p:spPr>
          <a:xfrm>
            <a:off x="8418599" y="3335635"/>
            <a:ext cx="3773401" cy="2585323"/>
          </a:xfrm>
          <a:prstGeom prst="rect">
            <a:avLst/>
          </a:prstGeom>
        </p:spPr>
        <p:txBody>
          <a:bodyPr wrap="square">
            <a:spAutoFit/>
          </a:bodyPr>
          <a:lstStyle/>
          <a:p>
            <a:pPr>
              <a:buClr>
                <a:srgbClr val="05286B"/>
              </a:buClr>
              <a:buSzPct val="150000"/>
            </a:pPr>
            <a:r>
              <a:rPr lang="en-US" b="1" dirty="0"/>
              <a:t>MPRINT OKN is a user community</a:t>
            </a:r>
          </a:p>
          <a:p>
            <a:pPr>
              <a:buClr>
                <a:srgbClr val="05286B"/>
              </a:buClr>
              <a:buSzPct val="150000"/>
            </a:pPr>
            <a:endParaRPr lang="en-US" dirty="0"/>
          </a:p>
          <a:p>
            <a:pPr>
              <a:buClr>
                <a:srgbClr val="05286B"/>
              </a:buClr>
              <a:buSzPct val="150000"/>
            </a:pPr>
            <a:r>
              <a:rPr lang="en-US" dirty="0"/>
              <a:t>Data (Library)</a:t>
            </a:r>
          </a:p>
          <a:p>
            <a:pPr>
              <a:buClr>
                <a:srgbClr val="05286B"/>
              </a:buClr>
              <a:buSzPct val="150000"/>
            </a:pPr>
            <a:r>
              <a:rPr lang="en-US" dirty="0"/>
              <a:t>Data workflows (Instruments)</a:t>
            </a:r>
          </a:p>
          <a:p>
            <a:pPr>
              <a:buClr>
                <a:srgbClr val="05286B"/>
              </a:buClr>
              <a:buSzPct val="150000"/>
            </a:pPr>
            <a:r>
              <a:rPr lang="en-US" dirty="0"/>
              <a:t>Workflow development (Workshop)</a:t>
            </a:r>
          </a:p>
          <a:p>
            <a:pPr>
              <a:buClr>
                <a:srgbClr val="05286B"/>
              </a:buClr>
              <a:buSzPct val="150000"/>
            </a:pPr>
            <a:endParaRPr lang="en-US" dirty="0"/>
          </a:p>
          <a:p>
            <a:pPr>
              <a:buClr>
                <a:srgbClr val="05286B"/>
              </a:buClr>
              <a:buSzPct val="150000"/>
            </a:pPr>
            <a:r>
              <a:rPr lang="en-US" b="1" dirty="0"/>
              <a:t>Network</a:t>
            </a:r>
          </a:p>
          <a:p>
            <a:pPr>
              <a:buClr>
                <a:srgbClr val="05286B"/>
              </a:buClr>
              <a:buSzPct val="150000"/>
            </a:pPr>
            <a:endParaRPr lang="en-US" b="1" dirty="0"/>
          </a:p>
          <a:p>
            <a:pPr>
              <a:buClr>
                <a:srgbClr val="05286B"/>
              </a:buClr>
              <a:buSzPct val="150000"/>
            </a:pPr>
            <a:endParaRPr lang="en-US" b="1" dirty="0"/>
          </a:p>
        </p:txBody>
      </p:sp>
      <p:pic>
        <p:nvPicPr>
          <p:cNvPr id="9" name="Picture 8">
            <a:extLst>
              <a:ext uri="{FF2B5EF4-FFF2-40B4-BE49-F238E27FC236}">
                <a16:creationId xmlns:a16="http://schemas.microsoft.com/office/drawing/2014/main" id="{C0801A03-F867-D84F-9D15-8773847E4293}"/>
              </a:ext>
            </a:extLst>
          </p:cNvPr>
          <p:cNvPicPr>
            <a:picLocks noChangeAspect="1"/>
          </p:cNvPicPr>
          <p:nvPr/>
        </p:nvPicPr>
        <p:blipFill rotWithShape="1">
          <a:blip r:embed="rId4"/>
          <a:srcRect l="5311" r="8702"/>
          <a:stretch/>
        </p:blipFill>
        <p:spPr>
          <a:xfrm>
            <a:off x="539750" y="1155700"/>
            <a:ext cx="7687340" cy="5028736"/>
          </a:xfrm>
          <a:prstGeom prst="rect">
            <a:avLst/>
          </a:prstGeom>
        </p:spPr>
      </p:pic>
    </p:spTree>
    <p:extLst>
      <p:ext uri="{BB962C8B-B14F-4D97-AF65-F5344CB8AC3E}">
        <p14:creationId xmlns:p14="http://schemas.microsoft.com/office/powerpoint/2010/main" val="63254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801A03-F867-D84F-9D15-8773847E4293}"/>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A7FBE2BD-3B9A-824D-82BC-62BD59A473C2}"/>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err="1"/>
          </a:p>
        </p:txBody>
      </p:sp>
      <p:sp>
        <p:nvSpPr>
          <p:cNvPr id="3" name="Slide Number Placeholder 2">
            <a:extLst>
              <a:ext uri="{FF2B5EF4-FFF2-40B4-BE49-F238E27FC236}">
                <a16:creationId xmlns:a16="http://schemas.microsoft.com/office/drawing/2014/main" id="{053CC483-30D3-0346-8412-1DA914C5815C}"/>
              </a:ext>
            </a:extLst>
          </p:cNvPr>
          <p:cNvSpPr>
            <a:spLocks noGrp="1"/>
          </p:cNvSpPr>
          <p:nvPr>
            <p:ph type="sldNum" sz="quarter" idx="12"/>
          </p:nvPr>
        </p:nvSpPr>
        <p:spPr/>
        <p:txBody>
          <a:bodyPr/>
          <a:lstStyle/>
          <a:p>
            <a:fld id="{58339581-759F-43B7-B47D-47F906F0E294}" type="slidenum">
              <a:rPr lang="en-US" smtClean="0"/>
              <a:t>4</a:t>
            </a:fld>
            <a:endParaRPr lang="en-US"/>
          </a:p>
        </p:txBody>
      </p:sp>
      <p:pic>
        <p:nvPicPr>
          <p:cNvPr id="4" name="Picture 3">
            <a:extLst>
              <a:ext uri="{FF2B5EF4-FFF2-40B4-BE49-F238E27FC236}">
                <a16:creationId xmlns:a16="http://schemas.microsoft.com/office/drawing/2014/main" id="{1EC455B3-223E-3F4E-A01B-5B90C58338ED}"/>
              </a:ext>
            </a:extLst>
          </p:cNvPr>
          <p:cNvPicPr>
            <a:picLocks noChangeAspect="1"/>
          </p:cNvPicPr>
          <p:nvPr/>
        </p:nvPicPr>
        <p:blipFill>
          <a:blip r:embed="rId4"/>
          <a:stretch>
            <a:fillRect/>
          </a:stretch>
        </p:blipFill>
        <p:spPr>
          <a:xfrm>
            <a:off x="674687" y="0"/>
            <a:ext cx="10420350" cy="6891598"/>
          </a:xfrm>
          <a:prstGeom prst="rect">
            <a:avLst/>
          </a:prstGeom>
        </p:spPr>
      </p:pic>
      <p:sp>
        <p:nvSpPr>
          <p:cNvPr id="7" name="Rectangle 6">
            <a:hlinkClick r:id="rId5" action="ppaction://hlinksldjump"/>
            <a:extLst>
              <a:ext uri="{FF2B5EF4-FFF2-40B4-BE49-F238E27FC236}">
                <a16:creationId xmlns:a16="http://schemas.microsoft.com/office/drawing/2014/main" id="{A05A1125-48BE-504F-B5B9-F0B225F3ECD8}"/>
              </a:ext>
            </a:extLst>
          </p:cNvPr>
          <p:cNvSpPr/>
          <p:nvPr/>
        </p:nvSpPr>
        <p:spPr>
          <a:xfrm>
            <a:off x="8763000" y="704850"/>
            <a:ext cx="628650" cy="24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8" name="Rectangle 7">
            <a:hlinkClick r:id="rId6" action="ppaction://hlinksldjump"/>
            <a:extLst>
              <a:ext uri="{FF2B5EF4-FFF2-40B4-BE49-F238E27FC236}">
                <a16:creationId xmlns:a16="http://schemas.microsoft.com/office/drawing/2014/main" id="{C775EE96-7238-BA49-B8C0-DC70E41DAF35}"/>
              </a:ext>
            </a:extLst>
          </p:cNvPr>
          <p:cNvSpPr/>
          <p:nvPr/>
        </p:nvSpPr>
        <p:spPr>
          <a:xfrm>
            <a:off x="720724" y="666750"/>
            <a:ext cx="1431925" cy="285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9" name="Rectangle 8">
            <a:hlinkClick r:id="rId7" action="ppaction://hlinksldjump"/>
            <a:extLst>
              <a:ext uri="{FF2B5EF4-FFF2-40B4-BE49-F238E27FC236}">
                <a16:creationId xmlns:a16="http://schemas.microsoft.com/office/drawing/2014/main" id="{94224802-3741-EA4C-9DEC-4DE5A6B5D0ED}"/>
              </a:ext>
            </a:extLst>
          </p:cNvPr>
          <p:cNvSpPr/>
          <p:nvPr/>
        </p:nvSpPr>
        <p:spPr>
          <a:xfrm>
            <a:off x="9525000" y="666750"/>
            <a:ext cx="438149" cy="285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0" name="Rectangle 9">
            <a:hlinkClick r:id="rId8" action="ppaction://hlinksldjump"/>
            <a:extLst>
              <a:ext uri="{FF2B5EF4-FFF2-40B4-BE49-F238E27FC236}">
                <a16:creationId xmlns:a16="http://schemas.microsoft.com/office/drawing/2014/main" id="{4AA2DAE2-1FAA-244F-B352-931A4AA38344}"/>
              </a:ext>
            </a:extLst>
          </p:cNvPr>
          <p:cNvSpPr/>
          <p:nvPr/>
        </p:nvSpPr>
        <p:spPr>
          <a:xfrm>
            <a:off x="8134350" y="685800"/>
            <a:ext cx="628650" cy="24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11" name="Picture 10">
            <a:extLst>
              <a:ext uri="{FF2B5EF4-FFF2-40B4-BE49-F238E27FC236}">
                <a16:creationId xmlns:a16="http://schemas.microsoft.com/office/drawing/2014/main" id="{4FB69BDF-F174-6D45-A363-D7507999F41C}"/>
              </a:ext>
            </a:extLst>
          </p:cNvPr>
          <p:cNvPicPr>
            <a:picLocks noChangeAspect="1"/>
          </p:cNvPicPr>
          <p:nvPr/>
        </p:nvPicPr>
        <p:blipFill rotWithShape="1">
          <a:blip r:embed="rId9"/>
          <a:srcRect l="95587" t="9277" r="183" b="84897"/>
          <a:stretch/>
        </p:blipFill>
        <p:spPr>
          <a:xfrm>
            <a:off x="10642655" y="642589"/>
            <a:ext cx="440338" cy="401444"/>
          </a:xfrm>
          <a:prstGeom prst="rect">
            <a:avLst/>
          </a:prstGeom>
        </p:spPr>
      </p:pic>
      <p:sp>
        <p:nvSpPr>
          <p:cNvPr id="12" name="Rectangle 11">
            <a:extLst>
              <a:ext uri="{FF2B5EF4-FFF2-40B4-BE49-F238E27FC236}">
                <a16:creationId xmlns:a16="http://schemas.microsoft.com/office/drawing/2014/main" id="{CF4A5BB1-8814-6B47-9D2B-500404C35B14}"/>
              </a:ext>
            </a:extLst>
          </p:cNvPr>
          <p:cNvSpPr/>
          <p:nvPr/>
        </p:nvSpPr>
        <p:spPr>
          <a:xfrm>
            <a:off x="10448144" y="6655527"/>
            <a:ext cx="634849" cy="202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3" name="Rectangle 12">
            <a:hlinkClick r:id="rId10" action="ppaction://hlinksldjump"/>
            <a:extLst>
              <a:ext uri="{FF2B5EF4-FFF2-40B4-BE49-F238E27FC236}">
                <a16:creationId xmlns:a16="http://schemas.microsoft.com/office/drawing/2014/main" id="{679A6877-5C46-2246-95C1-4B6D72379708}"/>
              </a:ext>
            </a:extLst>
          </p:cNvPr>
          <p:cNvSpPr/>
          <p:nvPr/>
        </p:nvSpPr>
        <p:spPr>
          <a:xfrm>
            <a:off x="10448144" y="6655527"/>
            <a:ext cx="634849" cy="202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57446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FBE2BD-3B9A-824D-82BC-62BD59A473C2}"/>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err="1"/>
          </a:p>
        </p:txBody>
      </p:sp>
      <p:pic>
        <p:nvPicPr>
          <p:cNvPr id="4" name="Picture 3">
            <a:extLst>
              <a:ext uri="{FF2B5EF4-FFF2-40B4-BE49-F238E27FC236}">
                <a16:creationId xmlns:a16="http://schemas.microsoft.com/office/drawing/2014/main" id="{1EC455B3-223E-3F4E-A01B-5B90C58338ED}"/>
              </a:ext>
            </a:extLst>
          </p:cNvPr>
          <p:cNvPicPr>
            <a:picLocks noChangeAspect="1"/>
          </p:cNvPicPr>
          <p:nvPr/>
        </p:nvPicPr>
        <p:blipFill>
          <a:blip r:embed="rId3"/>
          <a:stretch>
            <a:fillRect/>
          </a:stretch>
        </p:blipFill>
        <p:spPr>
          <a:xfrm>
            <a:off x="679506" y="0"/>
            <a:ext cx="10410711" cy="6891598"/>
          </a:xfrm>
          <a:prstGeom prst="rect">
            <a:avLst/>
          </a:prstGeom>
        </p:spPr>
      </p:pic>
      <p:sp>
        <p:nvSpPr>
          <p:cNvPr id="3" name="Slide Number Placeholder 2">
            <a:extLst>
              <a:ext uri="{FF2B5EF4-FFF2-40B4-BE49-F238E27FC236}">
                <a16:creationId xmlns:a16="http://schemas.microsoft.com/office/drawing/2014/main" id="{053CC483-30D3-0346-8412-1DA914C5815C}"/>
              </a:ext>
            </a:extLst>
          </p:cNvPr>
          <p:cNvSpPr>
            <a:spLocks noGrp="1"/>
          </p:cNvSpPr>
          <p:nvPr>
            <p:ph type="sldNum" sz="quarter" idx="12"/>
          </p:nvPr>
        </p:nvSpPr>
        <p:spPr/>
        <p:txBody>
          <a:bodyPr/>
          <a:lstStyle/>
          <a:p>
            <a:fld id="{58339581-759F-43B7-B47D-47F906F0E294}" type="slidenum">
              <a:rPr lang="en-US" smtClean="0"/>
              <a:t>5</a:t>
            </a:fld>
            <a:endParaRPr lang="en-US"/>
          </a:p>
        </p:txBody>
      </p:sp>
      <p:grpSp>
        <p:nvGrpSpPr>
          <p:cNvPr id="12" name="Group 11">
            <a:extLst>
              <a:ext uri="{FF2B5EF4-FFF2-40B4-BE49-F238E27FC236}">
                <a16:creationId xmlns:a16="http://schemas.microsoft.com/office/drawing/2014/main" id="{9D5910CE-259F-A447-80B3-06B0EE53C5BC}"/>
              </a:ext>
            </a:extLst>
          </p:cNvPr>
          <p:cNvGrpSpPr/>
          <p:nvPr/>
        </p:nvGrpSpPr>
        <p:grpSpPr>
          <a:xfrm>
            <a:off x="7047571" y="1538867"/>
            <a:ext cx="1715429" cy="1094143"/>
            <a:chOff x="5027146" y="2163335"/>
            <a:chExt cx="1715429" cy="1094143"/>
          </a:xfrm>
        </p:grpSpPr>
        <p:sp>
          <p:nvSpPr>
            <p:cNvPr id="11" name="Rectangle 10">
              <a:extLst>
                <a:ext uri="{FF2B5EF4-FFF2-40B4-BE49-F238E27FC236}">
                  <a16:creationId xmlns:a16="http://schemas.microsoft.com/office/drawing/2014/main" id="{5F3DBC27-0096-B74C-9DB8-AE018E648419}"/>
                </a:ext>
              </a:extLst>
            </p:cNvPr>
            <p:cNvSpPr/>
            <p:nvPr/>
          </p:nvSpPr>
          <p:spPr>
            <a:xfrm>
              <a:off x="5027146" y="2163336"/>
              <a:ext cx="1715429" cy="1092820"/>
            </a:xfrm>
            <a:prstGeom prst="rect">
              <a:avLst/>
            </a:prstGeom>
            <a:solidFill>
              <a:srgbClr val="D6D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10" name="Picture 9">
              <a:extLst>
                <a:ext uri="{FF2B5EF4-FFF2-40B4-BE49-F238E27FC236}">
                  <a16:creationId xmlns:a16="http://schemas.microsoft.com/office/drawing/2014/main" id="{A3233B0C-0411-4B48-B9D1-62CF916C8917}"/>
                </a:ext>
              </a:extLst>
            </p:cNvPr>
            <p:cNvPicPr>
              <a:picLocks noChangeAspect="1"/>
            </p:cNvPicPr>
            <p:nvPr/>
          </p:nvPicPr>
          <p:blipFill rotWithShape="1">
            <a:blip r:embed="rId3"/>
            <a:srcRect l="61418" t="24325" r="30763" b="62892"/>
            <a:stretch/>
          </p:blipFill>
          <p:spPr>
            <a:xfrm>
              <a:off x="5334000" y="2163335"/>
              <a:ext cx="1011044" cy="1094143"/>
            </a:xfrm>
            <a:prstGeom prst="rect">
              <a:avLst/>
            </a:prstGeom>
          </p:spPr>
        </p:pic>
      </p:grpSp>
      <p:pic>
        <p:nvPicPr>
          <p:cNvPr id="13" name="Picture 12">
            <a:extLst>
              <a:ext uri="{FF2B5EF4-FFF2-40B4-BE49-F238E27FC236}">
                <a16:creationId xmlns:a16="http://schemas.microsoft.com/office/drawing/2014/main" id="{65689CC8-71CB-1D45-865B-D2C03B78B79A}"/>
              </a:ext>
            </a:extLst>
          </p:cNvPr>
          <p:cNvPicPr>
            <a:picLocks noChangeAspect="1"/>
          </p:cNvPicPr>
          <p:nvPr/>
        </p:nvPicPr>
        <p:blipFill rotWithShape="1">
          <a:blip r:embed="rId4"/>
          <a:srcRect l="95587" t="9277" r="183" b="84897"/>
          <a:stretch/>
        </p:blipFill>
        <p:spPr>
          <a:xfrm>
            <a:off x="10642655" y="642589"/>
            <a:ext cx="440338" cy="401444"/>
          </a:xfrm>
          <a:prstGeom prst="rect">
            <a:avLst/>
          </a:prstGeom>
        </p:spPr>
      </p:pic>
      <p:sp>
        <p:nvSpPr>
          <p:cNvPr id="14" name="Rectangle 13">
            <a:hlinkClick r:id="rId5" action="ppaction://hlinksldjump"/>
            <a:extLst>
              <a:ext uri="{FF2B5EF4-FFF2-40B4-BE49-F238E27FC236}">
                <a16:creationId xmlns:a16="http://schemas.microsoft.com/office/drawing/2014/main" id="{925A81B9-1670-584F-B145-512DE9B22C8C}"/>
              </a:ext>
            </a:extLst>
          </p:cNvPr>
          <p:cNvSpPr/>
          <p:nvPr/>
        </p:nvSpPr>
        <p:spPr>
          <a:xfrm>
            <a:off x="8763000" y="704850"/>
            <a:ext cx="628650" cy="24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5" name="Rectangle 14">
            <a:hlinkClick r:id="rId6" action="ppaction://hlinksldjump"/>
            <a:extLst>
              <a:ext uri="{FF2B5EF4-FFF2-40B4-BE49-F238E27FC236}">
                <a16:creationId xmlns:a16="http://schemas.microsoft.com/office/drawing/2014/main" id="{50FB3650-5152-1E48-8C9D-8DD9D5A9CC66}"/>
              </a:ext>
            </a:extLst>
          </p:cNvPr>
          <p:cNvSpPr/>
          <p:nvPr/>
        </p:nvSpPr>
        <p:spPr>
          <a:xfrm>
            <a:off x="720724" y="666750"/>
            <a:ext cx="1431925" cy="285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6" name="Rectangle 15">
            <a:hlinkClick r:id="rId7" action="ppaction://hlinksldjump"/>
            <a:extLst>
              <a:ext uri="{FF2B5EF4-FFF2-40B4-BE49-F238E27FC236}">
                <a16:creationId xmlns:a16="http://schemas.microsoft.com/office/drawing/2014/main" id="{F95ED1B5-E986-F445-BA24-5E60460A0430}"/>
              </a:ext>
            </a:extLst>
          </p:cNvPr>
          <p:cNvSpPr/>
          <p:nvPr/>
        </p:nvSpPr>
        <p:spPr>
          <a:xfrm>
            <a:off x="9525000" y="666750"/>
            <a:ext cx="438149" cy="285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7" name="Rectangle 16">
            <a:hlinkClick r:id="rId8" action="ppaction://hlinksldjump"/>
            <a:extLst>
              <a:ext uri="{FF2B5EF4-FFF2-40B4-BE49-F238E27FC236}">
                <a16:creationId xmlns:a16="http://schemas.microsoft.com/office/drawing/2014/main" id="{C589094C-BB7F-6248-AAE4-445DDCE17516}"/>
              </a:ext>
            </a:extLst>
          </p:cNvPr>
          <p:cNvSpPr/>
          <p:nvPr/>
        </p:nvSpPr>
        <p:spPr>
          <a:xfrm>
            <a:off x="8134350" y="685800"/>
            <a:ext cx="628650" cy="24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9" name="Rectangle 18">
            <a:extLst>
              <a:ext uri="{FF2B5EF4-FFF2-40B4-BE49-F238E27FC236}">
                <a16:creationId xmlns:a16="http://schemas.microsoft.com/office/drawing/2014/main" id="{625C62B4-320C-2348-B35E-D59F04E0FF5D}"/>
              </a:ext>
            </a:extLst>
          </p:cNvPr>
          <p:cNvSpPr/>
          <p:nvPr/>
        </p:nvSpPr>
        <p:spPr>
          <a:xfrm>
            <a:off x="9963149" y="5181600"/>
            <a:ext cx="383118" cy="423333"/>
          </a:xfrm>
          <a:prstGeom prst="rect">
            <a:avLst/>
          </a:prstGeom>
          <a:solidFill>
            <a:srgbClr val="3C3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20" name="Rectangle 19">
            <a:extLst>
              <a:ext uri="{FF2B5EF4-FFF2-40B4-BE49-F238E27FC236}">
                <a16:creationId xmlns:a16="http://schemas.microsoft.com/office/drawing/2014/main" id="{BABF5029-852A-7445-A163-174ED39B17F0}"/>
              </a:ext>
            </a:extLst>
          </p:cNvPr>
          <p:cNvSpPr/>
          <p:nvPr/>
        </p:nvSpPr>
        <p:spPr>
          <a:xfrm>
            <a:off x="9963149" y="6305660"/>
            <a:ext cx="383118" cy="307193"/>
          </a:xfrm>
          <a:prstGeom prst="rect">
            <a:avLst/>
          </a:prstGeom>
          <a:solidFill>
            <a:srgbClr val="3C3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21" name="Rectangle 20">
            <a:extLst>
              <a:ext uri="{FF2B5EF4-FFF2-40B4-BE49-F238E27FC236}">
                <a16:creationId xmlns:a16="http://schemas.microsoft.com/office/drawing/2014/main" id="{80DBF75D-4086-1A48-BAAA-5890E0022373}"/>
              </a:ext>
            </a:extLst>
          </p:cNvPr>
          <p:cNvSpPr/>
          <p:nvPr/>
        </p:nvSpPr>
        <p:spPr>
          <a:xfrm>
            <a:off x="9963149" y="5801700"/>
            <a:ext cx="383118" cy="307193"/>
          </a:xfrm>
          <a:prstGeom prst="rect">
            <a:avLst/>
          </a:prstGeom>
          <a:solidFill>
            <a:srgbClr val="6D91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22" name="Picture 21">
            <a:extLst>
              <a:ext uri="{FF2B5EF4-FFF2-40B4-BE49-F238E27FC236}">
                <a16:creationId xmlns:a16="http://schemas.microsoft.com/office/drawing/2014/main" id="{906A1F4D-59B3-614A-9A79-6C7E1946B310}"/>
              </a:ext>
            </a:extLst>
          </p:cNvPr>
          <p:cNvPicPr>
            <a:picLocks noChangeAspect="1"/>
          </p:cNvPicPr>
          <p:nvPr/>
        </p:nvPicPr>
        <p:blipFill rotWithShape="1">
          <a:blip r:embed="rId3"/>
          <a:srcRect l="94237" t="67314" r="2338" b="27024"/>
          <a:stretch/>
        </p:blipFill>
        <p:spPr>
          <a:xfrm>
            <a:off x="10489726" y="5718749"/>
            <a:ext cx="356574" cy="390144"/>
          </a:xfrm>
          <a:prstGeom prst="rect">
            <a:avLst/>
          </a:prstGeom>
        </p:spPr>
      </p:pic>
      <p:sp>
        <p:nvSpPr>
          <p:cNvPr id="18" name="Rectangle 17">
            <a:hlinkClick r:id="rId9" action="ppaction://hlinksldjump"/>
            <a:extLst>
              <a:ext uri="{FF2B5EF4-FFF2-40B4-BE49-F238E27FC236}">
                <a16:creationId xmlns:a16="http://schemas.microsoft.com/office/drawing/2014/main" id="{1B8CD22C-4026-BE49-9D21-CE58E6BF7266}"/>
              </a:ext>
            </a:extLst>
          </p:cNvPr>
          <p:cNvSpPr/>
          <p:nvPr/>
        </p:nvSpPr>
        <p:spPr>
          <a:xfrm>
            <a:off x="10448144" y="6655527"/>
            <a:ext cx="634849" cy="202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27647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FBE2BD-3B9A-824D-82BC-62BD59A473C2}"/>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err="1"/>
          </a:p>
        </p:txBody>
      </p:sp>
      <p:sp>
        <p:nvSpPr>
          <p:cNvPr id="3" name="Slide Number Placeholder 2">
            <a:extLst>
              <a:ext uri="{FF2B5EF4-FFF2-40B4-BE49-F238E27FC236}">
                <a16:creationId xmlns:a16="http://schemas.microsoft.com/office/drawing/2014/main" id="{053CC483-30D3-0346-8412-1DA914C5815C}"/>
              </a:ext>
            </a:extLst>
          </p:cNvPr>
          <p:cNvSpPr>
            <a:spLocks noGrp="1"/>
          </p:cNvSpPr>
          <p:nvPr>
            <p:ph type="sldNum" sz="quarter" idx="12"/>
          </p:nvPr>
        </p:nvSpPr>
        <p:spPr/>
        <p:txBody>
          <a:bodyPr/>
          <a:lstStyle/>
          <a:p>
            <a:fld id="{58339581-759F-43B7-B47D-47F906F0E294}" type="slidenum">
              <a:rPr lang="en-US" smtClean="0"/>
              <a:t>6</a:t>
            </a:fld>
            <a:endParaRPr lang="en-US"/>
          </a:p>
        </p:txBody>
      </p:sp>
      <p:pic>
        <p:nvPicPr>
          <p:cNvPr id="4" name="Picture 3">
            <a:extLst>
              <a:ext uri="{FF2B5EF4-FFF2-40B4-BE49-F238E27FC236}">
                <a16:creationId xmlns:a16="http://schemas.microsoft.com/office/drawing/2014/main" id="{1EC455B3-223E-3F4E-A01B-5B90C58338ED}"/>
              </a:ext>
            </a:extLst>
          </p:cNvPr>
          <p:cNvPicPr>
            <a:picLocks noChangeAspect="1"/>
          </p:cNvPicPr>
          <p:nvPr/>
        </p:nvPicPr>
        <p:blipFill>
          <a:blip r:embed="rId3"/>
          <a:stretch>
            <a:fillRect/>
          </a:stretch>
        </p:blipFill>
        <p:spPr>
          <a:xfrm>
            <a:off x="679506" y="0"/>
            <a:ext cx="10410711" cy="6891598"/>
          </a:xfrm>
          <a:prstGeom prst="rect">
            <a:avLst/>
          </a:prstGeom>
        </p:spPr>
      </p:pic>
      <p:sp>
        <p:nvSpPr>
          <p:cNvPr id="6" name="Rectangle 5">
            <a:hlinkClick r:id="rId4" action="ppaction://hlinksldjump"/>
            <a:extLst>
              <a:ext uri="{FF2B5EF4-FFF2-40B4-BE49-F238E27FC236}">
                <a16:creationId xmlns:a16="http://schemas.microsoft.com/office/drawing/2014/main" id="{532B6724-DB16-F04C-ADC7-88B69C420C8C}"/>
              </a:ext>
            </a:extLst>
          </p:cNvPr>
          <p:cNvSpPr/>
          <p:nvPr/>
        </p:nvSpPr>
        <p:spPr>
          <a:xfrm>
            <a:off x="8763000" y="704850"/>
            <a:ext cx="628650" cy="24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7" name="Rectangle 6">
            <a:hlinkClick r:id="rId5" action="ppaction://hlinksldjump"/>
            <a:extLst>
              <a:ext uri="{FF2B5EF4-FFF2-40B4-BE49-F238E27FC236}">
                <a16:creationId xmlns:a16="http://schemas.microsoft.com/office/drawing/2014/main" id="{7288C28E-B904-0344-BFDB-CEA3385F1F1F}"/>
              </a:ext>
            </a:extLst>
          </p:cNvPr>
          <p:cNvSpPr/>
          <p:nvPr/>
        </p:nvSpPr>
        <p:spPr>
          <a:xfrm>
            <a:off x="720724" y="666750"/>
            <a:ext cx="1431925" cy="285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8" name="Rectangle 7">
            <a:hlinkClick r:id="rId6" action="ppaction://hlinksldjump"/>
            <a:extLst>
              <a:ext uri="{FF2B5EF4-FFF2-40B4-BE49-F238E27FC236}">
                <a16:creationId xmlns:a16="http://schemas.microsoft.com/office/drawing/2014/main" id="{1E0A5D5D-0268-224D-9A6A-65C32AF63428}"/>
              </a:ext>
            </a:extLst>
          </p:cNvPr>
          <p:cNvSpPr/>
          <p:nvPr/>
        </p:nvSpPr>
        <p:spPr>
          <a:xfrm>
            <a:off x="9525000" y="666750"/>
            <a:ext cx="438149" cy="285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9" name="Rectangle 8">
            <a:hlinkClick r:id="rId7"/>
            <a:extLst>
              <a:ext uri="{FF2B5EF4-FFF2-40B4-BE49-F238E27FC236}">
                <a16:creationId xmlns:a16="http://schemas.microsoft.com/office/drawing/2014/main" id="{B45A5126-C7B3-7C4C-9B17-78D492151220}"/>
              </a:ext>
            </a:extLst>
          </p:cNvPr>
          <p:cNvSpPr/>
          <p:nvPr/>
        </p:nvSpPr>
        <p:spPr>
          <a:xfrm>
            <a:off x="3159124" y="1510526"/>
            <a:ext cx="1814320" cy="1723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0" name="Rectangle 9">
            <a:hlinkClick r:id="rId8" action="ppaction://hlinksldjump"/>
            <a:extLst>
              <a:ext uri="{FF2B5EF4-FFF2-40B4-BE49-F238E27FC236}">
                <a16:creationId xmlns:a16="http://schemas.microsoft.com/office/drawing/2014/main" id="{44B7E8DC-140C-174F-8676-19BFD1DC4AE6}"/>
              </a:ext>
            </a:extLst>
          </p:cNvPr>
          <p:cNvSpPr/>
          <p:nvPr/>
        </p:nvSpPr>
        <p:spPr>
          <a:xfrm>
            <a:off x="8134350" y="685800"/>
            <a:ext cx="628650" cy="24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1" name="Rectangle 10">
            <a:hlinkClick r:id="rId9" action="ppaction://hlinksldjump"/>
            <a:extLst>
              <a:ext uri="{FF2B5EF4-FFF2-40B4-BE49-F238E27FC236}">
                <a16:creationId xmlns:a16="http://schemas.microsoft.com/office/drawing/2014/main" id="{D526062B-6EA5-9C4F-B512-A6813997C58A}"/>
              </a:ext>
            </a:extLst>
          </p:cNvPr>
          <p:cNvSpPr/>
          <p:nvPr/>
        </p:nvSpPr>
        <p:spPr>
          <a:xfrm>
            <a:off x="10448144" y="6655527"/>
            <a:ext cx="634849" cy="202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16105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FBE2BD-3B9A-824D-82BC-62BD59A473C2}"/>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err="1"/>
          </a:p>
        </p:txBody>
      </p:sp>
      <p:sp>
        <p:nvSpPr>
          <p:cNvPr id="3" name="Slide Number Placeholder 2">
            <a:extLst>
              <a:ext uri="{FF2B5EF4-FFF2-40B4-BE49-F238E27FC236}">
                <a16:creationId xmlns:a16="http://schemas.microsoft.com/office/drawing/2014/main" id="{053CC483-30D3-0346-8412-1DA914C5815C}"/>
              </a:ext>
            </a:extLst>
          </p:cNvPr>
          <p:cNvSpPr>
            <a:spLocks noGrp="1"/>
          </p:cNvSpPr>
          <p:nvPr>
            <p:ph type="sldNum" sz="quarter" idx="12"/>
          </p:nvPr>
        </p:nvSpPr>
        <p:spPr/>
        <p:txBody>
          <a:bodyPr/>
          <a:lstStyle/>
          <a:p>
            <a:fld id="{58339581-759F-43B7-B47D-47F906F0E294}" type="slidenum">
              <a:rPr lang="en-US" smtClean="0"/>
              <a:t>7</a:t>
            </a:fld>
            <a:endParaRPr lang="en-US"/>
          </a:p>
        </p:txBody>
      </p:sp>
      <p:pic>
        <p:nvPicPr>
          <p:cNvPr id="4" name="Picture 3">
            <a:extLst>
              <a:ext uri="{FF2B5EF4-FFF2-40B4-BE49-F238E27FC236}">
                <a16:creationId xmlns:a16="http://schemas.microsoft.com/office/drawing/2014/main" id="{1EC455B3-223E-3F4E-A01B-5B90C58338ED}"/>
              </a:ext>
            </a:extLst>
          </p:cNvPr>
          <p:cNvPicPr>
            <a:picLocks noChangeAspect="1"/>
          </p:cNvPicPr>
          <p:nvPr/>
        </p:nvPicPr>
        <p:blipFill>
          <a:blip r:embed="rId3"/>
          <a:stretch>
            <a:fillRect/>
          </a:stretch>
        </p:blipFill>
        <p:spPr>
          <a:xfrm>
            <a:off x="679506" y="0"/>
            <a:ext cx="10410711" cy="6891597"/>
          </a:xfrm>
          <a:prstGeom prst="rect">
            <a:avLst/>
          </a:prstGeom>
        </p:spPr>
      </p:pic>
      <p:sp>
        <p:nvSpPr>
          <p:cNvPr id="6" name="Rectangle 5">
            <a:hlinkClick r:id="rId4" action="ppaction://hlinksldjump"/>
            <a:extLst>
              <a:ext uri="{FF2B5EF4-FFF2-40B4-BE49-F238E27FC236}">
                <a16:creationId xmlns:a16="http://schemas.microsoft.com/office/drawing/2014/main" id="{532B6724-DB16-F04C-ADC7-88B69C420C8C}"/>
              </a:ext>
            </a:extLst>
          </p:cNvPr>
          <p:cNvSpPr/>
          <p:nvPr/>
        </p:nvSpPr>
        <p:spPr>
          <a:xfrm>
            <a:off x="8763000" y="704850"/>
            <a:ext cx="628650" cy="24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7" name="Rectangle 6">
            <a:hlinkClick r:id="rId5" action="ppaction://hlinksldjump"/>
            <a:extLst>
              <a:ext uri="{FF2B5EF4-FFF2-40B4-BE49-F238E27FC236}">
                <a16:creationId xmlns:a16="http://schemas.microsoft.com/office/drawing/2014/main" id="{7288C28E-B904-0344-BFDB-CEA3385F1F1F}"/>
              </a:ext>
            </a:extLst>
          </p:cNvPr>
          <p:cNvSpPr/>
          <p:nvPr/>
        </p:nvSpPr>
        <p:spPr>
          <a:xfrm>
            <a:off x="720724" y="666750"/>
            <a:ext cx="1431925" cy="285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8" name="Rectangle 7">
            <a:hlinkClick r:id="rId6" action="ppaction://hlinksldjump"/>
            <a:extLst>
              <a:ext uri="{FF2B5EF4-FFF2-40B4-BE49-F238E27FC236}">
                <a16:creationId xmlns:a16="http://schemas.microsoft.com/office/drawing/2014/main" id="{1E0A5D5D-0268-224D-9A6A-65C32AF63428}"/>
              </a:ext>
            </a:extLst>
          </p:cNvPr>
          <p:cNvSpPr/>
          <p:nvPr/>
        </p:nvSpPr>
        <p:spPr>
          <a:xfrm>
            <a:off x="9525000" y="666750"/>
            <a:ext cx="438149" cy="285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9" name="Rectangle 8">
            <a:hlinkClick r:id="rId7"/>
            <a:extLst>
              <a:ext uri="{FF2B5EF4-FFF2-40B4-BE49-F238E27FC236}">
                <a16:creationId xmlns:a16="http://schemas.microsoft.com/office/drawing/2014/main" id="{B45A5126-C7B3-7C4C-9B17-78D492151220}"/>
              </a:ext>
            </a:extLst>
          </p:cNvPr>
          <p:cNvSpPr/>
          <p:nvPr/>
        </p:nvSpPr>
        <p:spPr>
          <a:xfrm>
            <a:off x="3159124" y="1510526"/>
            <a:ext cx="1814320" cy="1723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1" name="Rectangle 10">
            <a:hlinkClick r:id="rId8" action="ppaction://hlinksldjump"/>
            <a:extLst>
              <a:ext uri="{FF2B5EF4-FFF2-40B4-BE49-F238E27FC236}">
                <a16:creationId xmlns:a16="http://schemas.microsoft.com/office/drawing/2014/main" id="{C6C00DA8-65DB-D44D-90D2-4B252F2B97A5}"/>
              </a:ext>
            </a:extLst>
          </p:cNvPr>
          <p:cNvSpPr/>
          <p:nvPr/>
        </p:nvSpPr>
        <p:spPr>
          <a:xfrm>
            <a:off x="2994101" y="1262875"/>
            <a:ext cx="942279" cy="354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2" name="Rectangle 11">
            <a:hlinkClick r:id="rId9" action="ppaction://hlinksldjump"/>
            <a:extLst>
              <a:ext uri="{FF2B5EF4-FFF2-40B4-BE49-F238E27FC236}">
                <a16:creationId xmlns:a16="http://schemas.microsoft.com/office/drawing/2014/main" id="{576888BD-C283-E342-8ED4-0F9AC05E42F5}"/>
              </a:ext>
            </a:extLst>
          </p:cNvPr>
          <p:cNvSpPr/>
          <p:nvPr/>
        </p:nvSpPr>
        <p:spPr>
          <a:xfrm>
            <a:off x="4027283" y="1299903"/>
            <a:ext cx="946161" cy="354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3" name="Rectangle 12">
            <a:hlinkClick r:id="rId8" action="ppaction://hlinksldjump"/>
            <a:extLst>
              <a:ext uri="{FF2B5EF4-FFF2-40B4-BE49-F238E27FC236}">
                <a16:creationId xmlns:a16="http://schemas.microsoft.com/office/drawing/2014/main" id="{AD850084-060C-1D4F-BD11-52EFFED82682}"/>
              </a:ext>
            </a:extLst>
          </p:cNvPr>
          <p:cNvSpPr/>
          <p:nvPr/>
        </p:nvSpPr>
        <p:spPr>
          <a:xfrm>
            <a:off x="8134350" y="685800"/>
            <a:ext cx="628650" cy="24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4" name="Rectangle 13">
            <a:hlinkClick r:id="rId10" action="ppaction://hlinksldjump"/>
            <a:extLst>
              <a:ext uri="{FF2B5EF4-FFF2-40B4-BE49-F238E27FC236}">
                <a16:creationId xmlns:a16="http://schemas.microsoft.com/office/drawing/2014/main" id="{F1257B13-6EC5-C440-B611-1A73705A5324}"/>
              </a:ext>
            </a:extLst>
          </p:cNvPr>
          <p:cNvSpPr/>
          <p:nvPr/>
        </p:nvSpPr>
        <p:spPr>
          <a:xfrm>
            <a:off x="10448144" y="6655527"/>
            <a:ext cx="634849" cy="202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382781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FBE2BD-3B9A-824D-82BC-62BD59A473C2}"/>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000" dirty="0" err="1"/>
          </a:p>
        </p:txBody>
      </p:sp>
      <p:pic>
        <p:nvPicPr>
          <p:cNvPr id="4" name="Picture 3">
            <a:extLst>
              <a:ext uri="{FF2B5EF4-FFF2-40B4-BE49-F238E27FC236}">
                <a16:creationId xmlns:a16="http://schemas.microsoft.com/office/drawing/2014/main" id="{1EC455B3-223E-3F4E-A01B-5B90C58338ED}"/>
              </a:ext>
            </a:extLst>
          </p:cNvPr>
          <p:cNvPicPr>
            <a:picLocks noChangeAspect="1"/>
          </p:cNvPicPr>
          <p:nvPr/>
        </p:nvPicPr>
        <p:blipFill>
          <a:blip r:embed="rId3"/>
          <a:stretch>
            <a:fillRect/>
          </a:stretch>
        </p:blipFill>
        <p:spPr>
          <a:xfrm>
            <a:off x="679506" y="0"/>
            <a:ext cx="10410710" cy="6891597"/>
          </a:xfrm>
          <a:prstGeom prst="rect">
            <a:avLst/>
          </a:prstGeom>
        </p:spPr>
      </p:pic>
      <p:sp>
        <p:nvSpPr>
          <p:cNvPr id="3" name="Slide Number Placeholder 2">
            <a:extLst>
              <a:ext uri="{FF2B5EF4-FFF2-40B4-BE49-F238E27FC236}">
                <a16:creationId xmlns:a16="http://schemas.microsoft.com/office/drawing/2014/main" id="{053CC483-30D3-0346-8412-1DA914C5815C}"/>
              </a:ext>
            </a:extLst>
          </p:cNvPr>
          <p:cNvSpPr>
            <a:spLocks noGrp="1"/>
          </p:cNvSpPr>
          <p:nvPr>
            <p:ph type="sldNum" sz="quarter" idx="12"/>
          </p:nvPr>
        </p:nvSpPr>
        <p:spPr/>
        <p:txBody>
          <a:bodyPr/>
          <a:lstStyle/>
          <a:p>
            <a:fld id="{58339581-759F-43B7-B47D-47F906F0E294}" type="slidenum">
              <a:rPr lang="en-US" smtClean="0"/>
              <a:t>8</a:t>
            </a:fld>
            <a:endParaRPr lang="en-US"/>
          </a:p>
        </p:txBody>
      </p:sp>
      <p:sp>
        <p:nvSpPr>
          <p:cNvPr id="6" name="Rectangle 5">
            <a:hlinkClick r:id="rId4" action="ppaction://hlinksldjump"/>
            <a:extLst>
              <a:ext uri="{FF2B5EF4-FFF2-40B4-BE49-F238E27FC236}">
                <a16:creationId xmlns:a16="http://schemas.microsoft.com/office/drawing/2014/main" id="{532B6724-DB16-F04C-ADC7-88B69C420C8C}"/>
              </a:ext>
            </a:extLst>
          </p:cNvPr>
          <p:cNvSpPr/>
          <p:nvPr/>
        </p:nvSpPr>
        <p:spPr>
          <a:xfrm>
            <a:off x="8763000" y="704850"/>
            <a:ext cx="628650" cy="24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7" name="Rectangle 6">
            <a:hlinkClick r:id="rId5" action="ppaction://hlinksldjump"/>
            <a:extLst>
              <a:ext uri="{FF2B5EF4-FFF2-40B4-BE49-F238E27FC236}">
                <a16:creationId xmlns:a16="http://schemas.microsoft.com/office/drawing/2014/main" id="{7288C28E-B904-0344-BFDB-CEA3385F1F1F}"/>
              </a:ext>
            </a:extLst>
          </p:cNvPr>
          <p:cNvSpPr/>
          <p:nvPr/>
        </p:nvSpPr>
        <p:spPr>
          <a:xfrm>
            <a:off x="720724" y="666750"/>
            <a:ext cx="1431925" cy="285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8" name="Rectangle 7">
            <a:hlinkClick r:id="rId6" action="ppaction://hlinksldjump"/>
            <a:extLst>
              <a:ext uri="{FF2B5EF4-FFF2-40B4-BE49-F238E27FC236}">
                <a16:creationId xmlns:a16="http://schemas.microsoft.com/office/drawing/2014/main" id="{1E0A5D5D-0268-224D-9A6A-65C32AF63428}"/>
              </a:ext>
            </a:extLst>
          </p:cNvPr>
          <p:cNvSpPr/>
          <p:nvPr/>
        </p:nvSpPr>
        <p:spPr>
          <a:xfrm>
            <a:off x="9525000" y="666750"/>
            <a:ext cx="438149" cy="285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1" name="Rectangle 10">
            <a:hlinkClick r:id="rId7" action="ppaction://hlinksldjump"/>
            <a:extLst>
              <a:ext uri="{FF2B5EF4-FFF2-40B4-BE49-F238E27FC236}">
                <a16:creationId xmlns:a16="http://schemas.microsoft.com/office/drawing/2014/main" id="{81D83ADB-6800-BF4C-A360-9823C9B37481}"/>
              </a:ext>
            </a:extLst>
          </p:cNvPr>
          <p:cNvSpPr/>
          <p:nvPr/>
        </p:nvSpPr>
        <p:spPr>
          <a:xfrm>
            <a:off x="8134350" y="685800"/>
            <a:ext cx="628650" cy="247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pic>
        <p:nvPicPr>
          <p:cNvPr id="16" name="Picture 15">
            <a:extLst>
              <a:ext uri="{FF2B5EF4-FFF2-40B4-BE49-F238E27FC236}">
                <a16:creationId xmlns:a16="http://schemas.microsoft.com/office/drawing/2014/main" id="{47BF384E-701E-9540-8639-4D831925CF8E}"/>
              </a:ext>
            </a:extLst>
          </p:cNvPr>
          <p:cNvPicPr>
            <a:picLocks noChangeAspect="1"/>
          </p:cNvPicPr>
          <p:nvPr/>
        </p:nvPicPr>
        <p:blipFill rotWithShape="1">
          <a:blip r:embed="rId8"/>
          <a:srcRect b="19044"/>
          <a:stretch/>
        </p:blipFill>
        <p:spPr>
          <a:xfrm>
            <a:off x="3144644" y="2042856"/>
            <a:ext cx="7638585" cy="2796773"/>
          </a:xfrm>
          <a:prstGeom prst="rect">
            <a:avLst/>
          </a:prstGeom>
        </p:spPr>
      </p:pic>
      <p:sp>
        <p:nvSpPr>
          <p:cNvPr id="17" name="Rectangle 16">
            <a:extLst>
              <a:ext uri="{FF2B5EF4-FFF2-40B4-BE49-F238E27FC236}">
                <a16:creationId xmlns:a16="http://schemas.microsoft.com/office/drawing/2014/main" id="{4FECB052-73ED-4D44-8C69-4738199FBE4B}"/>
              </a:ext>
            </a:extLst>
          </p:cNvPr>
          <p:cNvSpPr/>
          <p:nvPr/>
        </p:nvSpPr>
        <p:spPr>
          <a:xfrm>
            <a:off x="831125" y="2386518"/>
            <a:ext cx="1973766" cy="498350"/>
          </a:xfrm>
          <a:prstGeom prst="rect">
            <a:avLst/>
          </a:prstGeom>
          <a:solidFill>
            <a:srgbClr val="3C3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8" name="Rectangle 17">
            <a:extLst>
              <a:ext uri="{FF2B5EF4-FFF2-40B4-BE49-F238E27FC236}">
                <a16:creationId xmlns:a16="http://schemas.microsoft.com/office/drawing/2014/main" id="{2DA1BC07-1699-7742-ADB9-2E83F5305A93}"/>
              </a:ext>
            </a:extLst>
          </p:cNvPr>
          <p:cNvSpPr/>
          <p:nvPr/>
        </p:nvSpPr>
        <p:spPr>
          <a:xfrm>
            <a:off x="831125" y="2076450"/>
            <a:ext cx="1973766" cy="79375"/>
          </a:xfrm>
          <a:prstGeom prst="rect">
            <a:avLst/>
          </a:prstGeom>
          <a:solidFill>
            <a:srgbClr val="3C3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19" name="Rectangle 18">
            <a:extLst>
              <a:ext uri="{FF2B5EF4-FFF2-40B4-BE49-F238E27FC236}">
                <a16:creationId xmlns:a16="http://schemas.microsoft.com/office/drawing/2014/main" id="{286FDDB3-4698-554B-86D6-29EADECF8687}"/>
              </a:ext>
            </a:extLst>
          </p:cNvPr>
          <p:cNvSpPr/>
          <p:nvPr/>
        </p:nvSpPr>
        <p:spPr>
          <a:xfrm>
            <a:off x="831125" y="1736725"/>
            <a:ext cx="1973766" cy="104775"/>
          </a:xfrm>
          <a:prstGeom prst="rect">
            <a:avLst/>
          </a:prstGeom>
          <a:solidFill>
            <a:srgbClr val="3C3F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20" name="Rectangle 19">
            <a:hlinkClick r:id="rId7" action="ppaction://hlinksldjump"/>
            <a:extLst>
              <a:ext uri="{FF2B5EF4-FFF2-40B4-BE49-F238E27FC236}">
                <a16:creationId xmlns:a16="http://schemas.microsoft.com/office/drawing/2014/main" id="{907F82D3-A8E9-8044-AF68-802F313BFAAB}"/>
              </a:ext>
            </a:extLst>
          </p:cNvPr>
          <p:cNvSpPr/>
          <p:nvPr/>
        </p:nvSpPr>
        <p:spPr>
          <a:xfrm>
            <a:off x="2994101" y="1262875"/>
            <a:ext cx="942279" cy="354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21" name="Rectangle 20">
            <a:hlinkClick r:id="rId9" action="ppaction://hlinksldjump"/>
            <a:extLst>
              <a:ext uri="{FF2B5EF4-FFF2-40B4-BE49-F238E27FC236}">
                <a16:creationId xmlns:a16="http://schemas.microsoft.com/office/drawing/2014/main" id="{FB9740C4-993A-5747-AA74-14EAF54F60FE}"/>
              </a:ext>
            </a:extLst>
          </p:cNvPr>
          <p:cNvSpPr/>
          <p:nvPr/>
        </p:nvSpPr>
        <p:spPr>
          <a:xfrm>
            <a:off x="4027283" y="1299903"/>
            <a:ext cx="946161" cy="354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
        <p:nvSpPr>
          <p:cNvPr id="22" name="Rectangle 21">
            <a:hlinkClick r:id="rId10" action="ppaction://hlinksldjump"/>
            <a:extLst>
              <a:ext uri="{FF2B5EF4-FFF2-40B4-BE49-F238E27FC236}">
                <a16:creationId xmlns:a16="http://schemas.microsoft.com/office/drawing/2014/main" id="{44FA85EE-0014-0A47-A427-62CC5F093983}"/>
              </a:ext>
            </a:extLst>
          </p:cNvPr>
          <p:cNvSpPr/>
          <p:nvPr/>
        </p:nvSpPr>
        <p:spPr>
          <a:xfrm>
            <a:off x="10448144" y="6655527"/>
            <a:ext cx="634849" cy="202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282112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D487-0268-4473-97FD-ABB60FBF1F0A}"/>
              </a:ext>
            </a:extLst>
          </p:cNvPr>
          <p:cNvSpPr>
            <a:spLocks noGrp="1"/>
          </p:cNvSpPr>
          <p:nvPr>
            <p:ph type="title"/>
          </p:nvPr>
        </p:nvSpPr>
        <p:spPr/>
        <p:txBody>
          <a:bodyPr/>
          <a:lstStyle/>
          <a:p>
            <a:r>
              <a:rPr lang="en-US" dirty="0"/>
              <a:t>MPRINT Platform 1.0</a:t>
            </a:r>
          </a:p>
        </p:txBody>
      </p:sp>
      <p:sp>
        <p:nvSpPr>
          <p:cNvPr id="3" name="Date Placeholder 2">
            <a:extLst>
              <a:ext uri="{FF2B5EF4-FFF2-40B4-BE49-F238E27FC236}">
                <a16:creationId xmlns:a16="http://schemas.microsoft.com/office/drawing/2014/main" id="{EE04B687-9EF4-4BC6-8433-E33F8C6CA41C}"/>
              </a:ext>
            </a:extLst>
          </p:cNvPr>
          <p:cNvSpPr>
            <a:spLocks noGrp="1"/>
          </p:cNvSpPr>
          <p:nvPr>
            <p:ph type="dt" sz="half" idx="10"/>
          </p:nvPr>
        </p:nvSpPr>
        <p:spPr/>
        <p:txBody>
          <a:bodyPr/>
          <a:lstStyle/>
          <a:p>
            <a:fld id="{76DF3190-F785-4762-9A9C-D483FA809302}" type="datetime4">
              <a:rPr lang="en-US" smtClean="0"/>
              <a:t>March 11, 2020</a:t>
            </a:fld>
            <a:endParaRPr lang="en-US" dirty="0"/>
          </a:p>
        </p:txBody>
      </p:sp>
      <p:sp>
        <p:nvSpPr>
          <p:cNvPr id="4" name="Slide Number Placeholder 3">
            <a:extLst>
              <a:ext uri="{FF2B5EF4-FFF2-40B4-BE49-F238E27FC236}">
                <a16:creationId xmlns:a16="http://schemas.microsoft.com/office/drawing/2014/main" id="{447169EF-AA3C-4891-9AF5-DBDB84C6684A}"/>
              </a:ext>
            </a:extLst>
          </p:cNvPr>
          <p:cNvSpPr>
            <a:spLocks noGrp="1"/>
          </p:cNvSpPr>
          <p:nvPr>
            <p:ph type="sldNum" sz="quarter" idx="12"/>
          </p:nvPr>
        </p:nvSpPr>
        <p:spPr/>
        <p:txBody>
          <a:bodyPr/>
          <a:lstStyle/>
          <a:p>
            <a:fld id="{58339581-759F-43B7-B47D-47F906F0E294}" type="slidenum">
              <a:rPr lang="en-US" smtClean="0"/>
              <a:pPr/>
              <a:t>9</a:t>
            </a:fld>
            <a:endParaRPr lang="en-US" dirty="0"/>
          </a:p>
        </p:txBody>
      </p:sp>
      <p:pic>
        <p:nvPicPr>
          <p:cNvPr id="8" name="Picture 7"/>
          <p:cNvPicPr>
            <a:picLocks noChangeAspect="1"/>
          </p:cNvPicPr>
          <p:nvPr/>
        </p:nvPicPr>
        <p:blipFill rotWithShape="1">
          <a:blip r:embed="rId3"/>
          <a:srcRect b="15287"/>
          <a:stretch/>
        </p:blipFill>
        <p:spPr>
          <a:xfrm rot="10800000">
            <a:off x="8507339" y="434502"/>
            <a:ext cx="3143324" cy="2762656"/>
          </a:xfrm>
          <a:prstGeom prst="rect">
            <a:avLst/>
          </a:prstGeom>
        </p:spPr>
      </p:pic>
      <p:sp>
        <p:nvSpPr>
          <p:cNvPr id="6" name="Rectangle 5"/>
          <p:cNvSpPr/>
          <p:nvPr/>
        </p:nvSpPr>
        <p:spPr>
          <a:xfrm>
            <a:off x="8418599" y="3335635"/>
            <a:ext cx="3773401" cy="2585323"/>
          </a:xfrm>
          <a:prstGeom prst="rect">
            <a:avLst/>
          </a:prstGeom>
        </p:spPr>
        <p:txBody>
          <a:bodyPr wrap="square">
            <a:spAutoFit/>
          </a:bodyPr>
          <a:lstStyle/>
          <a:p>
            <a:pPr>
              <a:buClr>
                <a:srgbClr val="05286B"/>
              </a:buClr>
              <a:buSzPct val="150000"/>
            </a:pPr>
            <a:r>
              <a:rPr lang="en-US" b="1" dirty="0"/>
              <a:t>MPRINT OKN is a user community</a:t>
            </a:r>
          </a:p>
          <a:p>
            <a:pPr>
              <a:buClr>
                <a:srgbClr val="05286B"/>
              </a:buClr>
              <a:buSzPct val="150000"/>
            </a:pPr>
            <a:endParaRPr lang="en-US" dirty="0"/>
          </a:p>
          <a:p>
            <a:pPr>
              <a:buClr>
                <a:srgbClr val="05286B"/>
              </a:buClr>
              <a:buSzPct val="150000"/>
            </a:pPr>
            <a:r>
              <a:rPr lang="en-US" dirty="0"/>
              <a:t>Data (Library)</a:t>
            </a:r>
          </a:p>
          <a:p>
            <a:pPr>
              <a:buClr>
                <a:srgbClr val="05286B"/>
              </a:buClr>
              <a:buSzPct val="150000"/>
            </a:pPr>
            <a:r>
              <a:rPr lang="en-US" dirty="0"/>
              <a:t>Data workflows (Instruments)</a:t>
            </a:r>
          </a:p>
          <a:p>
            <a:pPr>
              <a:buClr>
                <a:srgbClr val="05286B"/>
              </a:buClr>
              <a:buSzPct val="150000"/>
            </a:pPr>
            <a:r>
              <a:rPr lang="en-US" dirty="0"/>
              <a:t>Workflow development (Workshop)</a:t>
            </a:r>
          </a:p>
          <a:p>
            <a:pPr>
              <a:buClr>
                <a:srgbClr val="05286B"/>
              </a:buClr>
              <a:buSzPct val="150000"/>
            </a:pPr>
            <a:endParaRPr lang="en-US" dirty="0"/>
          </a:p>
          <a:p>
            <a:pPr>
              <a:buClr>
                <a:srgbClr val="05286B"/>
              </a:buClr>
              <a:buSzPct val="150000"/>
            </a:pPr>
            <a:r>
              <a:rPr lang="en-US" b="1" dirty="0"/>
              <a:t>Network</a:t>
            </a:r>
          </a:p>
          <a:p>
            <a:pPr>
              <a:buClr>
                <a:srgbClr val="05286B"/>
              </a:buClr>
              <a:buSzPct val="150000"/>
            </a:pPr>
            <a:endParaRPr lang="en-US" b="1" dirty="0"/>
          </a:p>
          <a:p>
            <a:pPr>
              <a:buClr>
                <a:srgbClr val="05286B"/>
              </a:buClr>
              <a:buSzPct val="150000"/>
            </a:pPr>
            <a:endParaRPr lang="en-US" b="1" dirty="0"/>
          </a:p>
        </p:txBody>
      </p:sp>
      <p:pic>
        <p:nvPicPr>
          <p:cNvPr id="9" name="Picture 8">
            <a:extLst>
              <a:ext uri="{FF2B5EF4-FFF2-40B4-BE49-F238E27FC236}">
                <a16:creationId xmlns:a16="http://schemas.microsoft.com/office/drawing/2014/main" id="{C0801A03-F867-D84F-9D15-8773847E4293}"/>
              </a:ext>
            </a:extLst>
          </p:cNvPr>
          <p:cNvPicPr>
            <a:picLocks noChangeAspect="1"/>
          </p:cNvPicPr>
          <p:nvPr/>
        </p:nvPicPr>
        <p:blipFill rotWithShape="1">
          <a:blip r:embed="rId4"/>
          <a:srcRect l="5311" r="8702"/>
          <a:stretch/>
        </p:blipFill>
        <p:spPr>
          <a:xfrm>
            <a:off x="539750" y="1155700"/>
            <a:ext cx="7687340" cy="5028736"/>
          </a:xfrm>
          <a:prstGeom prst="rect">
            <a:avLst/>
          </a:prstGeom>
        </p:spPr>
      </p:pic>
    </p:spTree>
    <p:extLst>
      <p:ext uri="{BB962C8B-B14F-4D97-AF65-F5344CB8AC3E}">
        <p14:creationId xmlns:p14="http://schemas.microsoft.com/office/powerpoint/2010/main" val="145007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inance">
  <a:themeElements>
    <a:clrScheme name="Royalty">
      <a:dk1>
        <a:srgbClr val="000000"/>
      </a:dk1>
      <a:lt1>
        <a:srgbClr val="FFFFFF"/>
      </a:lt1>
      <a:dk2>
        <a:srgbClr val="2C005C"/>
      </a:dk2>
      <a:lt2>
        <a:srgbClr val="E2E2E3"/>
      </a:lt2>
      <a:accent1>
        <a:srgbClr val="4470A6"/>
      </a:accent1>
      <a:accent2>
        <a:srgbClr val="083654"/>
      </a:accent2>
      <a:accent3>
        <a:srgbClr val="3C6C8C"/>
      </a:accent3>
      <a:accent4>
        <a:srgbClr val="88AB53"/>
      </a:accent4>
      <a:accent5>
        <a:srgbClr val="CC1919"/>
      </a:accent5>
      <a:accent6>
        <a:srgbClr val="E9AE0C"/>
      </a:accent6>
      <a:hlink>
        <a:srgbClr val="0563C1"/>
      </a:hlink>
      <a:folHlink>
        <a:srgbClr val="954F72"/>
      </a:folHlink>
    </a:clrScheme>
    <a:fontScheme name="Roboto">
      <a:majorFont>
        <a:latin typeface="Roboto Black"/>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sz="20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17609</TotalTime>
  <Words>1829</Words>
  <Application>Microsoft Office PowerPoint</Application>
  <PresentationFormat>Widescreen</PresentationFormat>
  <Paragraphs>298</Paragraphs>
  <Slides>21</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Book Antiqua</vt:lpstr>
      <vt:lpstr>Calibri</vt:lpstr>
      <vt:lpstr>Courier New</vt:lpstr>
      <vt:lpstr>Roboto</vt:lpstr>
      <vt:lpstr>Roboto Black</vt:lpstr>
      <vt:lpstr>Tahoma</vt:lpstr>
      <vt:lpstr>Finance</vt:lpstr>
      <vt:lpstr>MPRINT-OKN (Chemical and Materials Informatics) </vt:lpstr>
      <vt:lpstr>MPRINT Platform 1.0</vt:lpstr>
      <vt:lpstr>MPRINT Platform 1.0</vt:lpstr>
      <vt:lpstr>PowerPoint Presentation</vt:lpstr>
      <vt:lpstr>PowerPoint Presentation</vt:lpstr>
      <vt:lpstr>PowerPoint Presentation</vt:lpstr>
      <vt:lpstr>PowerPoint Presentation</vt:lpstr>
      <vt:lpstr>PowerPoint Presentation</vt:lpstr>
      <vt:lpstr>MPRINT Platform 1.0</vt:lpstr>
      <vt:lpstr>MPRINT Library</vt:lpstr>
      <vt:lpstr>Chemical and materials data</vt:lpstr>
      <vt:lpstr>Data: the good, bad and ugly</vt:lpstr>
      <vt:lpstr>Data: the good, bad and ugly</vt:lpstr>
      <vt:lpstr>Data: the good, bad and ugly</vt:lpstr>
      <vt:lpstr>Data: the good, bad and ugly</vt:lpstr>
      <vt:lpstr>Data: the good, bad and ugly</vt:lpstr>
      <vt:lpstr>MPRINT Instruments</vt:lpstr>
      <vt:lpstr>MPRINT Instruments</vt:lpstr>
      <vt:lpstr>PowerPoint Presentation</vt:lpstr>
      <vt:lpstr>MPRINT Workshop</vt:lpstr>
      <vt:lpstr>Discussion of next steps</vt:lpstr>
    </vt:vector>
  </TitlesOfParts>
  <Company>VCU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Ferri</dc:creator>
  <cp:lastModifiedBy>Adam Luxon</cp:lastModifiedBy>
  <cp:revision>358</cp:revision>
  <dcterms:created xsi:type="dcterms:W3CDTF">2018-06-03T21:23:53Z</dcterms:created>
  <dcterms:modified xsi:type="dcterms:W3CDTF">2020-03-12T01:24:23Z</dcterms:modified>
</cp:coreProperties>
</file>